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508" r:id="rId3"/>
    <p:sldId id="576" r:id="rId5"/>
    <p:sldId id="574" r:id="rId6"/>
    <p:sldId id="455" r:id="rId7"/>
    <p:sldId id="513" r:id="rId8"/>
    <p:sldId id="578" r:id="rId9"/>
    <p:sldId id="582" r:id="rId10"/>
    <p:sldId id="515" r:id="rId11"/>
    <p:sldId id="580" r:id="rId12"/>
    <p:sldId id="5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49AAB"/>
    <a:srgbClr val="DCDCDC"/>
    <a:srgbClr val="E2E2E2"/>
    <a:srgbClr val="003263"/>
    <a:srgbClr val="002B56"/>
    <a:srgbClr val="002B55"/>
    <a:srgbClr val="002E5B"/>
    <a:srgbClr val="002A53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4" autoAdjust="0"/>
    <p:restoredTop sz="90504" autoAdjust="0"/>
  </p:normalViewPr>
  <p:slideViewPr>
    <p:cSldViewPr snapToGrid="0" showGuides="1">
      <p:cViewPr>
        <p:scale>
          <a:sx n="70" d="100"/>
          <a:sy n="70" d="100"/>
        </p:scale>
        <p:origin x="600" y="-114"/>
      </p:cViewPr>
      <p:guideLst>
        <p:guide orient="horz" pos="1982"/>
        <p:guide pos="7150"/>
        <p:guide pos="3804"/>
        <p:guide pos="7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7454A-72EC-48BB-A5F5-E747E165CC6C}" type="doc">
      <dgm:prSet loTypeId="urn:microsoft.com/office/officeart/2005/8/layout/list1#1" loCatId="list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B8DCE158-2406-49EF-A947-C44E5E062BF3}">
      <dgm:prSet custT="1"/>
      <dgm:spPr/>
      <dgm:t>
        <a:bodyPr/>
        <a:lstStyle/>
        <a:p>
          <a:r>
            <a:rPr lang="en-US" sz="2000" b="0" i="0" baseline="0" dirty="0"/>
            <a:t>Chair</a:t>
          </a:r>
          <a:endParaRPr lang="zh-CN" sz="2000" dirty="0"/>
        </a:p>
      </dgm:t>
    </dgm:pt>
    <dgm:pt modelId="{BB0BA93D-9B10-4B7B-83A0-18574BC52593}" cxnId="{ED7E773B-74FF-4875-89EA-A2FCF4FD7BCD}" type="parTrans">
      <dgm:prSet/>
      <dgm:spPr/>
      <dgm:t>
        <a:bodyPr/>
        <a:lstStyle/>
        <a:p>
          <a:endParaRPr lang="zh-CN" altLang="en-US"/>
        </a:p>
      </dgm:t>
    </dgm:pt>
    <dgm:pt modelId="{D41E788E-996A-411F-BDC7-7ECA7C52BDEE}" cxnId="{ED7E773B-74FF-4875-89EA-A2FCF4FD7BCD}" type="sibTrans">
      <dgm:prSet/>
      <dgm:spPr/>
      <dgm:t>
        <a:bodyPr/>
        <a:lstStyle/>
        <a:p>
          <a:endParaRPr lang="zh-CN" altLang="en-US"/>
        </a:p>
      </dgm:t>
    </dgm:pt>
    <dgm:pt modelId="{E21B622E-8734-4CE2-8157-3C1731D023E7}">
      <dgm:prSet custT="1"/>
      <dgm:spPr/>
      <dgm:t>
        <a:bodyPr/>
        <a:lstStyle/>
        <a:p>
          <a:r>
            <a:rPr lang="en-US" sz="2000" b="0" i="0" baseline="0" dirty="0"/>
            <a:t>China</a:t>
          </a:r>
          <a:endParaRPr lang="zh-CN" sz="2000" dirty="0"/>
        </a:p>
      </dgm:t>
    </dgm:pt>
    <dgm:pt modelId="{37981EAF-D8CC-4EF3-A217-BE227F122D75}" cxnId="{54C3F42A-562B-4D79-8FCE-C765815E08BA}" type="parTrans">
      <dgm:prSet/>
      <dgm:spPr/>
      <dgm:t>
        <a:bodyPr/>
        <a:lstStyle/>
        <a:p>
          <a:endParaRPr lang="zh-CN" altLang="en-US"/>
        </a:p>
      </dgm:t>
    </dgm:pt>
    <dgm:pt modelId="{26DCF9D5-FBE7-486F-AB67-B2552C4A725C}" cxnId="{54C3F42A-562B-4D79-8FCE-C765815E08BA}" type="sibTrans">
      <dgm:prSet/>
      <dgm:spPr/>
      <dgm:t>
        <a:bodyPr/>
        <a:lstStyle/>
        <a:p>
          <a:endParaRPr lang="zh-CN" altLang="en-US"/>
        </a:p>
      </dgm:t>
    </dgm:pt>
    <dgm:pt modelId="{1698357E-CBE5-4CCE-A8FE-16879B4E072F}">
      <dgm:prSet custT="1"/>
      <dgm:spPr/>
      <dgm:t>
        <a:bodyPr/>
        <a:lstStyle/>
        <a:p>
          <a:r>
            <a:rPr lang="en-US" sz="2000" b="0" i="0" baseline="0" dirty="0"/>
            <a:t>Vice Chair</a:t>
          </a:r>
          <a:endParaRPr lang="zh-CN" sz="2000" dirty="0"/>
        </a:p>
      </dgm:t>
    </dgm:pt>
    <dgm:pt modelId="{09096FD4-4C23-4D54-BF5F-37B8531C2873}" cxnId="{E2C28211-DA4F-46D4-A2F3-6102EBEAA84F}" type="parTrans">
      <dgm:prSet/>
      <dgm:spPr/>
      <dgm:t>
        <a:bodyPr/>
        <a:lstStyle/>
        <a:p>
          <a:endParaRPr lang="zh-CN" altLang="en-US"/>
        </a:p>
      </dgm:t>
    </dgm:pt>
    <dgm:pt modelId="{85A0DB3E-B2BD-4FEA-81DD-73F5BDE38ACD}" cxnId="{E2C28211-DA4F-46D4-A2F3-6102EBEAA84F}" type="sibTrans">
      <dgm:prSet/>
      <dgm:spPr/>
      <dgm:t>
        <a:bodyPr/>
        <a:lstStyle/>
        <a:p>
          <a:endParaRPr lang="zh-CN" altLang="en-US"/>
        </a:p>
      </dgm:t>
    </dgm:pt>
    <dgm:pt modelId="{E84C9739-D339-4C0F-B378-52D874771DA4}">
      <dgm:prSet custT="1"/>
      <dgm:spPr/>
      <dgm:t>
        <a:bodyPr/>
        <a:lstStyle/>
        <a:p>
          <a:r>
            <a:rPr lang="en-US" sz="2000" b="0" i="0" baseline="0" dirty="0"/>
            <a:t>United States</a:t>
          </a:r>
          <a:endParaRPr lang="zh-CN" sz="2000" dirty="0"/>
        </a:p>
      </dgm:t>
    </dgm:pt>
    <dgm:pt modelId="{AB9A0228-A6FD-4142-A2FD-513FCC0C8480}" cxnId="{4373307D-299C-4183-8405-D931FDF25C19}" type="parTrans">
      <dgm:prSet/>
      <dgm:spPr/>
      <dgm:t>
        <a:bodyPr/>
        <a:lstStyle/>
        <a:p>
          <a:endParaRPr lang="zh-CN" altLang="en-US"/>
        </a:p>
      </dgm:t>
    </dgm:pt>
    <dgm:pt modelId="{373B4F4A-9D80-4453-A0F5-8472D752F1BA}" cxnId="{4373307D-299C-4183-8405-D931FDF25C19}" type="sibTrans">
      <dgm:prSet/>
      <dgm:spPr/>
      <dgm:t>
        <a:bodyPr/>
        <a:lstStyle/>
        <a:p>
          <a:endParaRPr lang="zh-CN" altLang="en-US"/>
        </a:p>
      </dgm:t>
    </dgm:pt>
    <dgm:pt modelId="{57676491-E60D-4562-9AAE-F88B5E6C8719}">
      <dgm:prSet custT="1"/>
      <dgm:spPr/>
      <dgm:t>
        <a:bodyPr/>
        <a:lstStyle/>
        <a:p>
          <a:r>
            <a:rPr lang="en-US" sz="2000" b="0" i="0" baseline="0" dirty="0"/>
            <a:t>Members:</a:t>
          </a:r>
          <a:endParaRPr lang="zh-CN" sz="2000" dirty="0"/>
        </a:p>
      </dgm:t>
    </dgm:pt>
    <dgm:pt modelId="{7C4E35BE-60AB-41DC-9469-DA4AAB01374D}" cxnId="{66D0CB8F-2335-43AC-8234-AE2E355AD73D}" type="parTrans">
      <dgm:prSet/>
      <dgm:spPr/>
      <dgm:t>
        <a:bodyPr/>
        <a:lstStyle/>
        <a:p>
          <a:endParaRPr lang="zh-CN" altLang="en-US"/>
        </a:p>
      </dgm:t>
    </dgm:pt>
    <dgm:pt modelId="{A0A059A6-7F6B-408D-8C81-ECE060F4B8B5}" cxnId="{66D0CB8F-2335-43AC-8234-AE2E355AD73D}" type="sibTrans">
      <dgm:prSet/>
      <dgm:spPr/>
      <dgm:t>
        <a:bodyPr/>
        <a:lstStyle/>
        <a:p>
          <a:endParaRPr lang="zh-CN" altLang="en-US"/>
        </a:p>
      </dgm:t>
    </dgm:pt>
    <dgm:pt modelId="{F1280759-433A-4B4D-B726-6145C212FEEE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 dirty="0">
              <a:latin typeface="+mn-lt"/>
              <a:sym typeface="+mn-ea"/>
            </a:rPr>
            <a:t>Austria, Bangladesh, Bhutan, Brazil, Denmark, Ecuador, Finland, India, Indonesia, Mexico, the Netherlands, New Zealand, Norway, Pakistan, Russian Federation, Thailand, the United Kingdom, Fiji, the Republic of Korea, Argentina, Kuwait, Portugal, the Philippines, Peru, Senegal and </a:t>
          </a:r>
          <a:r>
            <a:rPr lang="zh-CN" altLang="en-US" sz="2000" b="1" dirty="0">
              <a:solidFill>
                <a:srgbClr val="C00000"/>
              </a:solidFill>
              <a:sym typeface="+mn-ea"/>
            </a:rPr>
            <a:t>Turkey</a:t>
          </a:r>
          <a:r>
            <a:rPr lang="zh-CN" altLang="en-US" sz="2000" b="1" dirty="0">
              <a:solidFill>
                <a:srgbClr val="C00000"/>
              </a:solidFill>
              <a:latin typeface="+mn-lt"/>
              <a:sym typeface="+mn-ea"/>
            </a:rPr>
            <a:t/>
          </a:r>
          <a:endParaRPr lang="zh-CN" altLang="en-US" sz="2000" b="1" dirty="0">
            <a:solidFill>
              <a:srgbClr val="C00000"/>
            </a:solidFill>
            <a:latin typeface="+mn-lt"/>
            <a:sym typeface="+mn-ea"/>
          </a:endParaRPr>
        </a:p>
      </dgm:t>
    </dgm:pt>
    <dgm:pt modelId="{59AB3781-06E2-4F27-95F4-03356D7B11C4}" cxnId="{F8B33F63-1A47-419B-ACA3-13CA555E4816}" type="parTrans">
      <dgm:prSet/>
      <dgm:spPr/>
      <dgm:t>
        <a:bodyPr/>
        <a:lstStyle/>
        <a:p>
          <a:endParaRPr lang="zh-CN" altLang="en-US"/>
        </a:p>
      </dgm:t>
    </dgm:pt>
    <dgm:pt modelId="{83A04909-82BC-4647-9EEF-36F5AEDD112A}" cxnId="{F8B33F63-1A47-419B-ACA3-13CA555E4816}" type="sibTrans">
      <dgm:prSet/>
      <dgm:spPr/>
      <dgm:t>
        <a:bodyPr/>
        <a:lstStyle/>
        <a:p>
          <a:endParaRPr lang="zh-CN" altLang="en-US"/>
        </a:p>
      </dgm:t>
    </dgm:pt>
    <dgm:pt modelId="{3B698C97-4C40-45BB-93B4-99813411DAE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ym typeface="+mn-ea"/>
            </a:rPr>
            <a:t>I</a:t>
          </a:r>
          <a:r>
            <a:rPr lang="en-US" sz="2000" dirty="0">
              <a:sym typeface="+mn-ea"/>
            </a:rPr>
            <a:t>s  </a:t>
          </a:r>
          <a:r>
            <a:rPr lang="en-US" sz="2000" dirty="0">
              <a:sym typeface="+mn-ea"/>
            </a:rPr>
            <a:t>B</a:t>
          </a:r>
          <a:r>
            <a:rPr lang="en-US" sz="2000" dirty="0">
              <a:sym typeface="+mn-ea"/>
            </a:rPr>
            <a:t>eing </a:t>
          </a:r>
          <a:r>
            <a:rPr lang="en-US" sz="2000" dirty="0">
              <a:sym typeface="+mn-ea"/>
            </a:rPr>
            <a:t>M</a:t>
          </a:r>
          <a:r>
            <a:rPr lang="en-US" sz="2000" dirty="0">
              <a:sym typeface="+mn-ea"/>
            </a:rPr>
            <a:t>ember</a:t>
          </a:r>
          <a:r>
            <a:rPr lang="zh-CN" sz="2000" dirty="0"/>
            <a:t/>
          </a:r>
          <a:endParaRPr lang="zh-CN" sz="2000" dirty="0"/>
        </a:p>
      </dgm:t>
    </dgm:pt>
    <dgm:pt modelId="{E416232A-F636-4AEC-A856-771BFA4524CC}" cxnId="{D84FC1CC-A0C4-43E9-BFD0-F407E46AE45B}" type="parTrans">
      <dgm:prSet/>
      <dgm:spPr/>
      <dgm:t>
        <a:bodyPr/>
        <a:lstStyle/>
        <a:p>
          <a:endParaRPr lang="zh-CN" altLang="en-US"/>
        </a:p>
      </dgm:t>
    </dgm:pt>
    <dgm:pt modelId="{3E1C2176-25EF-4E4B-90C1-768EC65212EA}" cxnId="{D84FC1CC-A0C4-43E9-BFD0-F407E46AE45B}" type="sibTrans">
      <dgm:prSet/>
      <dgm:spPr/>
      <dgm:t>
        <a:bodyPr/>
        <a:lstStyle/>
        <a:p>
          <a:endParaRPr lang="zh-CN" altLang="en-US"/>
        </a:p>
      </dgm:t>
    </dgm:pt>
    <dgm:pt modelId="{1F360F99-FA91-41F0-BC0C-94F4CC77FEFE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 b="1" dirty="0">
              <a:solidFill>
                <a:srgbClr val="C00000"/>
              </a:solidFill>
              <a:sym typeface="+mn-ea"/>
            </a:rPr>
            <a:t>Georgia</a:t>
          </a:r>
          <a:r>
            <a:rPr lang="zh-CN" altLang="en-US" sz="2000" dirty="0">
              <a:sym typeface="+mn-ea"/>
            </a:rPr>
            <a:t> </a:t>
          </a:r>
          <a:r>
            <a:rPr lang="zh-CN" altLang="en-US" sz="2000" dirty="0">
              <a:sym typeface="+mn-ea"/>
            </a:rPr>
            <a:t/>
          </a:r>
          <a:endParaRPr lang="zh-CN" altLang="en-US" sz="2000" dirty="0">
            <a:sym typeface="+mn-ea"/>
          </a:endParaRPr>
        </a:p>
      </dgm:t>
    </dgm:pt>
    <dgm:pt modelId="{000B6C6B-2F05-495C-A6BC-E787CBFD66CC}" cxnId="{CEC7A1ED-DA2E-4F81-9989-2D8D5D9D0BAD}" type="parTrans">
      <dgm:prSet/>
      <dgm:spPr/>
      <dgm:t>
        <a:bodyPr/>
        <a:lstStyle/>
        <a:p>
          <a:endParaRPr lang="zh-CN" altLang="en-US"/>
        </a:p>
      </dgm:t>
    </dgm:pt>
    <dgm:pt modelId="{75F63CE4-EE41-4F09-BA50-C91F36C8E800}" cxnId="{CEC7A1ED-DA2E-4F81-9989-2D8D5D9D0BAD}" type="sibTrans">
      <dgm:prSet/>
      <dgm:spPr/>
      <dgm:t>
        <a:bodyPr/>
        <a:lstStyle/>
        <a:p>
          <a:endParaRPr lang="zh-CN" altLang="en-US"/>
        </a:p>
      </dgm:t>
    </dgm:pt>
    <dgm:pt modelId="{51DB36C7-1433-429D-9DD1-4CC8E3C1A6FD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ym typeface="+mn-ea"/>
            </a:rPr>
            <a:t>Observers</a:t>
          </a:r>
          <a:r>
            <a:rPr lang="en-US" sz="2000" dirty="0"/>
            <a:t/>
          </a:r>
          <a:endParaRPr lang="en-US" sz="2000" dirty="0"/>
        </a:p>
      </dgm:t>
    </dgm:pt>
    <dgm:pt modelId="{0994F658-D54F-4CAA-B245-D02D72C640D3}" cxnId="{2EA8FB8B-86B0-4282-A1D7-429FAA76ED16}" type="parTrans">
      <dgm:prSet/>
      <dgm:spPr/>
      <dgm:t>
        <a:bodyPr/>
        <a:lstStyle/>
        <a:p>
          <a:endParaRPr lang="zh-CN" altLang="en-US"/>
        </a:p>
      </dgm:t>
    </dgm:pt>
    <dgm:pt modelId="{CBA5B1E0-308A-43F8-BDE0-FC3587C89A3F}" cxnId="{2EA8FB8B-86B0-4282-A1D7-429FAA76ED16}" type="sibTrans">
      <dgm:prSet/>
      <dgm:spPr/>
      <dgm:t>
        <a:bodyPr/>
        <a:lstStyle/>
        <a:p>
          <a:endParaRPr lang="zh-CN" altLang="en-US"/>
        </a:p>
      </dgm:t>
    </dgm:pt>
    <dgm:pt modelId="{5635BD24-0EAE-4921-B59B-7E4EE07C3E3A}">
      <dgm:prSet phldr="0" custT="1"/>
      <dgm:spPr/>
      <dgm:t>
        <a:bodyPr vert="horz" wrap="square"/>
        <a:lstStyle>
          <a:lvl1pPr algn="l">
            <a:defRPr sz="9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000" b="0" i="0" baseline="0" dirty="0"/>
            <a:t>Estonia, AFROSAI-E, ECA</a:t>
          </a:r>
        </a:p>
      </dgm:t>
    </dgm:pt>
    <dgm:pt modelId="{8506C49B-A64A-4278-B347-E4B4EB3CE76A}" cxnId="{616E40D3-F734-4ED9-83B8-1FB8F7778511}" type="parTrans">
      <dgm:prSet/>
      <dgm:spPr/>
      <dgm:t>
        <a:bodyPr/>
        <a:lstStyle/>
        <a:p>
          <a:endParaRPr lang="zh-CN" altLang="en-US"/>
        </a:p>
      </dgm:t>
    </dgm:pt>
    <dgm:pt modelId="{1F6ADB60-B4C1-4B79-A6C8-5129DE7E5EDB}" cxnId="{616E40D3-F734-4ED9-83B8-1FB8F7778511}" type="sibTrans">
      <dgm:prSet/>
      <dgm:spPr/>
      <dgm:t>
        <a:bodyPr/>
        <a:lstStyle/>
        <a:p>
          <a:endParaRPr lang="zh-CN" altLang="en-US"/>
        </a:p>
      </dgm:t>
    </dgm:pt>
    <dgm:pt modelId="{88073FEE-5D72-4194-B4E6-370AF06F8C33}" type="pres">
      <dgm:prSet presAssocID="{4B27454A-72EC-48BB-A5F5-E747E165CC6C}" presName="linear" presStyleCnt="0">
        <dgm:presLayoutVars>
          <dgm:dir/>
          <dgm:animLvl val="lvl"/>
          <dgm:resizeHandles val="exact"/>
        </dgm:presLayoutVars>
      </dgm:prSet>
      <dgm:spPr/>
    </dgm:pt>
    <dgm:pt modelId="{9193C172-52BF-4CCC-94C5-C411C97C3771}" type="pres">
      <dgm:prSet presAssocID="{B8DCE158-2406-49EF-A947-C44E5E062BF3}" presName="parentLin" presStyleCnt="0"/>
      <dgm:spPr/>
    </dgm:pt>
    <dgm:pt modelId="{8B632CDA-8E18-4C39-AB7A-A68483CF3045}" type="pres">
      <dgm:prSet presAssocID="{B8DCE158-2406-49EF-A947-C44E5E062BF3}" presName="parentLeftMargin" presStyleCnt="0"/>
      <dgm:spPr/>
    </dgm:pt>
    <dgm:pt modelId="{2F0E7F56-C9BC-4044-8A7F-CD38F68B53B7}" type="pres">
      <dgm:prSet presAssocID="{B8DCE158-2406-49EF-A947-C44E5E062B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F3DF36-FF9E-43A4-B5F0-C559FF2B7EAD}" type="pres">
      <dgm:prSet presAssocID="{B8DCE158-2406-49EF-A947-C44E5E062BF3}" presName="negativeSpace" presStyleCnt="0"/>
      <dgm:spPr/>
    </dgm:pt>
    <dgm:pt modelId="{03F42AAB-1C3B-44CA-AD3B-399DD9E3A364}" type="pres">
      <dgm:prSet presAssocID="{B8DCE158-2406-49EF-A947-C44E5E062BF3}" presName="childText" presStyleLbl="conFgAcc1" presStyleIdx="0" presStyleCnt="5">
        <dgm:presLayoutVars>
          <dgm:bulletEnabled val="1"/>
        </dgm:presLayoutVars>
      </dgm:prSet>
      <dgm:spPr/>
    </dgm:pt>
    <dgm:pt modelId="{106F9CA6-F4A7-404B-A51B-2D5EA947765C}" type="pres">
      <dgm:prSet presAssocID="{D41E788E-996A-411F-BDC7-7ECA7C52BDEE}" presName="spaceBetweenRectangles" presStyleCnt="0"/>
      <dgm:spPr/>
    </dgm:pt>
    <dgm:pt modelId="{F80B0EB4-64AA-4B17-940A-EB783D3D0E82}" type="pres">
      <dgm:prSet presAssocID="{1698357E-CBE5-4CCE-A8FE-16879B4E072F}" presName="parentLin" presStyleCnt="0"/>
      <dgm:spPr/>
    </dgm:pt>
    <dgm:pt modelId="{928E3E9E-2CCD-41D3-82ED-29417A00AAEF}" type="pres">
      <dgm:prSet presAssocID="{1698357E-CBE5-4CCE-A8FE-16879B4E072F}" presName="parentLeftMargin" presStyleCnt="0"/>
      <dgm:spPr/>
    </dgm:pt>
    <dgm:pt modelId="{2F0EBB02-9D32-4AFD-852F-7292B43B4EB0}" type="pres">
      <dgm:prSet presAssocID="{1698357E-CBE5-4CCE-A8FE-16879B4E07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3CFB36-69BF-49C5-982A-32C8DA53D236}" type="pres">
      <dgm:prSet presAssocID="{1698357E-CBE5-4CCE-A8FE-16879B4E072F}" presName="negativeSpace" presStyleCnt="0"/>
      <dgm:spPr/>
    </dgm:pt>
    <dgm:pt modelId="{52D75E1A-487C-450E-860E-BC1181A8CF5C}" type="pres">
      <dgm:prSet presAssocID="{1698357E-CBE5-4CCE-A8FE-16879B4E072F}" presName="childText" presStyleLbl="conFgAcc1" presStyleIdx="1" presStyleCnt="5">
        <dgm:presLayoutVars>
          <dgm:bulletEnabled val="1"/>
        </dgm:presLayoutVars>
      </dgm:prSet>
      <dgm:spPr/>
    </dgm:pt>
    <dgm:pt modelId="{FA1BA5B7-3021-47CC-827E-5AD33202FBCE}" type="pres">
      <dgm:prSet presAssocID="{85A0DB3E-B2BD-4FEA-81DD-73F5BDE38ACD}" presName="spaceBetweenRectangles" presStyleCnt="0"/>
      <dgm:spPr/>
    </dgm:pt>
    <dgm:pt modelId="{8197861E-DBAA-434A-9059-8FA5C37A4C24}" type="pres">
      <dgm:prSet presAssocID="{57676491-E60D-4562-9AAE-F88B5E6C8719}" presName="parentLin" presStyleCnt="0"/>
      <dgm:spPr/>
    </dgm:pt>
    <dgm:pt modelId="{20305235-EE5F-4136-97C6-4B31B76AEB20}" type="pres">
      <dgm:prSet presAssocID="{57676491-E60D-4562-9AAE-F88B5E6C8719}" presName="parentLeftMargin" presStyleCnt="0"/>
      <dgm:spPr/>
    </dgm:pt>
    <dgm:pt modelId="{FBF6D076-8508-4C37-AAC0-FB75E6FEED6D}" type="pres">
      <dgm:prSet presAssocID="{57676491-E60D-4562-9AAE-F88B5E6C87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E2A95C-2FB2-480C-918A-A456F13F9592}" type="pres">
      <dgm:prSet presAssocID="{57676491-E60D-4562-9AAE-F88B5E6C8719}" presName="negativeSpace" presStyleCnt="0"/>
      <dgm:spPr/>
    </dgm:pt>
    <dgm:pt modelId="{375703ED-A433-41C5-AC82-99347F743217}" type="pres">
      <dgm:prSet presAssocID="{57676491-E60D-4562-9AAE-F88B5E6C8719}" presName="childText" presStyleLbl="conFgAcc1" presStyleIdx="2" presStyleCnt="5">
        <dgm:presLayoutVars>
          <dgm:bulletEnabled val="1"/>
        </dgm:presLayoutVars>
      </dgm:prSet>
      <dgm:spPr/>
    </dgm:pt>
    <dgm:pt modelId="{61717162-0603-455D-9F4F-5676C6A39449}" type="pres">
      <dgm:prSet presAssocID="{A0A059A6-7F6B-408D-8C81-ECE060F4B8B5}" presName="spaceBetweenRectangles" presStyleCnt="0"/>
      <dgm:spPr/>
    </dgm:pt>
    <dgm:pt modelId="{6E9CDEF0-F738-4EBB-9684-0BA9F9EEA825}" type="pres">
      <dgm:prSet presAssocID="{3B698C97-4C40-45BB-93B4-99813411DAE4}" presName="parentLin" presStyleCnt="0"/>
      <dgm:spPr/>
    </dgm:pt>
    <dgm:pt modelId="{7FA1F7C8-8855-4E07-862B-7692A06C4C8C}" type="pres">
      <dgm:prSet presAssocID="{3B698C97-4C40-45BB-93B4-99813411DAE4}" presName="parentLeftMargin" presStyleCnt="0"/>
      <dgm:spPr/>
    </dgm:pt>
    <dgm:pt modelId="{17D09B5F-A617-433D-888A-3FD7C01C5C10}" type="pres">
      <dgm:prSet presAssocID="{3B698C97-4C40-45BB-93B4-99813411DAE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6A12DC-A5A7-4F04-A5D4-6AC6A27E1D3B}" type="pres">
      <dgm:prSet presAssocID="{3B698C97-4C40-45BB-93B4-99813411DAE4}" presName="negativeSpace" presStyleCnt="0"/>
      <dgm:spPr/>
    </dgm:pt>
    <dgm:pt modelId="{2C34E6B1-466F-47DD-BDC9-FA3CC15B16A1}" type="pres">
      <dgm:prSet presAssocID="{3B698C97-4C40-45BB-93B4-99813411DAE4}" presName="childText" presStyleLbl="conFgAcc1" presStyleIdx="3" presStyleCnt="5">
        <dgm:presLayoutVars>
          <dgm:bulletEnabled val="1"/>
        </dgm:presLayoutVars>
      </dgm:prSet>
      <dgm:spPr/>
    </dgm:pt>
    <dgm:pt modelId="{916EC247-A45F-4A73-9693-B34DF1DBDD82}" type="pres">
      <dgm:prSet presAssocID="{3E1C2176-25EF-4E4B-90C1-768EC65212EA}" presName="spaceBetweenRectangles" presStyleCnt="0"/>
      <dgm:spPr/>
    </dgm:pt>
    <dgm:pt modelId="{E47AEEC5-3DE2-439C-AAD6-98629193A5D7}" type="pres">
      <dgm:prSet presAssocID="{51DB36C7-1433-429D-9DD1-4CC8E3C1A6FD}" presName="parentLin" presStyleCnt="0"/>
      <dgm:spPr/>
    </dgm:pt>
    <dgm:pt modelId="{6EB2389D-5F7D-460D-B975-875420B03CDF}" type="pres">
      <dgm:prSet presAssocID="{51DB36C7-1433-429D-9DD1-4CC8E3C1A6FD}" presName="parentLeftMargin" presStyleCnt="0"/>
      <dgm:spPr/>
    </dgm:pt>
    <dgm:pt modelId="{C90C4C50-701F-4598-BE85-93D68159DA74}" type="pres">
      <dgm:prSet presAssocID="{51DB36C7-1433-429D-9DD1-4CC8E3C1A6F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38BD44B-F512-47EF-8011-7CBC89D76F5F}" type="pres">
      <dgm:prSet presAssocID="{51DB36C7-1433-429D-9DD1-4CC8E3C1A6FD}" presName="negativeSpace" presStyleCnt="0"/>
      <dgm:spPr/>
    </dgm:pt>
    <dgm:pt modelId="{754C11BC-7613-4F65-8075-4CCF1CAB0272}" type="pres">
      <dgm:prSet presAssocID="{51DB36C7-1433-429D-9DD1-4CC8E3C1A6F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7E773B-74FF-4875-89EA-A2FCF4FD7BCD}" srcId="{4B27454A-72EC-48BB-A5F5-E747E165CC6C}" destId="{B8DCE158-2406-49EF-A947-C44E5E062BF3}" srcOrd="0" destOrd="0" parTransId="{BB0BA93D-9B10-4B7B-83A0-18574BC52593}" sibTransId="{D41E788E-996A-411F-BDC7-7ECA7C52BDEE}"/>
    <dgm:cxn modelId="{54C3F42A-562B-4D79-8FCE-C765815E08BA}" srcId="{B8DCE158-2406-49EF-A947-C44E5E062BF3}" destId="{E21B622E-8734-4CE2-8157-3C1731D023E7}" srcOrd="0" destOrd="0" parTransId="{37981EAF-D8CC-4EF3-A217-BE227F122D75}" sibTransId="{26DCF9D5-FBE7-486F-AB67-B2552C4A725C}"/>
    <dgm:cxn modelId="{E2C28211-DA4F-46D4-A2F3-6102EBEAA84F}" srcId="{4B27454A-72EC-48BB-A5F5-E747E165CC6C}" destId="{1698357E-CBE5-4CCE-A8FE-16879B4E072F}" srcOrd="1" destOrd="0" parTransId="{09096FD4-4C23-4D54-BF5F-37B8531C2873}" sibTransId="{85A0DB3E-B2BD-4FEA-81DD-73F5BDE38ACD}"/>
    <dgm:cxn modelId="{4373307D-299C-4183-8405-D931FDF25C19}" srcId="{1698357E-CBE5-4CCE-A8FE-16879B4E072F}" destId="{E84C9739-D339-4C0F-B378-52D874771DA4}" srcOrd="0" destOrd="1" parTransId="{AB9A0228-A6FD-4142-A2FD-513FCC0C8480}" sibTransId="{373B4F4A-9D80-4453-A0F5-8472D752F1BA}"/>
    <dgm:cxn modelId="{66D0CB8F-2335-43AC-8234-AE2E355AD73D}" srcId="{4B27454A-72EC-48BB-A5F5-E747E165CC6C}" destId="{57676491-E60D-4562-9AAE-F88B5E6C8719}" srcOrd="2" destOrd="0" parTransId="{7C4E35BE-60AB-41DC-9469-DA4AAB01374D}" sibTransId="{A0A059A6-7F6B-408D-8C81-ECE060F4B8B5}"/>
    <dgm:cxn modelId="{F8B33F63-1A47-419B-ACA3-13CA555E4816}" srcId="{57676491-E60D-4562-9AAE-F88B5E6C8719}" destId="{F1280759-433A-4B4D-B726-6145C212FEEE}" srcOrd="0" destOrd="2" parTransId="{59AB3781-06E2-4F27-95F4-03356D7B11C4}" sibTransId="{83A04909-82BC-4647-9EEF-36F5AEDD112A}"/>
    <dgm:cxn modelId="{D84FC1CC-A0C4-43E9-BFD0-F407E46AE45B}" srcId="{4B27454A-72EC-48BB-A5F5-E747E165CC6C}" destId="{3B698C97-4C40-45BB-93B4-99813411DAE4}" srcOrd="3" destOrd="0" parTransId="{E416232A-F636-4AEC-A856-771BFA4524CC}" sibTransId="{3E1C2176-25EF-4E4B-90C1-768EC65212EA}"/>
    <dgm:cxn modelId="{CEC7A1ED-DA2E-4F81-9989-2D8D5D9D0BAD}" srcId="{3B698C97-4C40-45BB-93B4-99813411DAE4}" destId="{1F360F99-FA91-41F0-BC0C-94F4CC77FEFE}" srcOrd="0" destOrd="3" parTransId="{000B6C6B-2F05-495C-A6BC-E787CBFD66CC}" sibTransId="{75F63CE4-EE41-4F09-BA50-C91F36C8E800}"/>
    <dgm:cxn modelId="{2EA8FB8B-86B0-4282-A1D7-429FAA76ED16}" srcId="{4B27454A-72EC-48BB-A5F5-E747E165CC6C}" destId="{51DB36C7-1433-429D-9DD1-4CC8E3C1A6FD}" srcOrd="4" destOrd="0" parTransId="{0994F658-D54F-4CAA-B245-D02D72C640D3}" sibTransId="{CBA5B1E0-308A-43F8-BDE0-FC3587C89A3F}"/>
    <dgm:cxn modelId="{616E40D3-F734-4ED9-83B8-1FB8F7778511}" srcId="{51DB36C7-1433-429D-9DD1-4CC8E3C1A6FD}" destId="{5635BD24-0EAE-4921-B59B-7E4EE07C3E3A}" srcOrd="0" destOrd="4" parTransId="{8506C49B-A64A-4278-B347-E4B4EB3CE76A}" sibTransId="{1F6ADB60-B4C1-4B79-A6C8-5129DE7E5EDB}"/>
    <dgm:cxn modelId="{9EC3F40F-249A-4668-9E7A-CA4DC0EEF7B3}" type="presOf" srcId="{4B27454A-72EC-48BB-A5F5-E747E165CC6C}" destId="{88073FEE-5D72-4194-B4E6-370AF06F8C33}" srcOrd="0" destOrd="0" presId="urn:microsoft.com/office/officeart/2005/8/layout/list1#1"/>
    <dgm:cxn modelId="{C5D9887E-4A1F-4F6B-8AB9-B8CD58C02916}" type="presParOf" srcId="{88073FEE-5D72-4194-B4E6-370AF06F8C33}" destId="{9193C172-52BF-4CCC-94C5-C411C97C3771}" srcOrd="0" destOrd="0" presId="urn:microsoft.com/office/officeart/2005/8/layout/list1#1"/>
    <dgm:cxn modelId="{79D77C44-617F-48CA-9DA7-4333E4AC4870}" type="presParOf" srcId="{9193C172-52BF-4CCC-94C5-C411C97C3771}" destId="{8B632CDA-8E18-4C39-AB7A-A68483CF3045}" srcOrd="0" destOrd="0" presId="urn:microsoft.com/office/officeart/2005/8/layout/list1#1"/>
    <dgm:cxn modelId="{3EDB238E-C740-4A9C-8BDD-C6B5F537A630}" type="presOf" srcId="{B8DCE158-2406-49EF-A947-C44E5E062BF3}" destId="{8B632CDA-8E18-4C39-AB7A-A68483CF3045}" srcOrd="0" destOrd="0" presId="urn:microsoft.com/office/officeart/2005/8/layout/list1#1"/>
    <dgm:cxn modelId="{E4CCADEF-78C5-4FAA-98D3-A8A58E5AA123}" type="presParOf" srcId="{9193C172-52BF-4CCC-94C5-C411C97C3771}" destId="{2F0E7F56-C9BC-4044-8A7F-CD38F68B53B7}" srcOrd="1" destOrd="0" presId="urn:microsoft.com/office/officeart/2005/8/layout/list1#1"/>
    <dgm:cxn modelId="{E4AE4984-CC6F-4B59-AD31-9EDFF614622D}" type="presOf" srcId="{B8DCE158-2406-49EF-A947-C44E5E062BF3}" destId="{2F0E7F56-C9BC-4044-8A7F-CD38F68B53B7}" srcOrd="0" destOrd="0" presId="urn:microsoft.com/office/officeart/2005/8/layout/list1#1"/>
    <dgm:cxn modelId="{8E612645-729E-474C-8E27-6A11AAF13DF1}" type="presParOf" srcId="{88073FEE-5D72-4194-B4E6-370AF06F8C33}" destId="{6CF3DF36-FF9E-43A4-B5F0-C559FF2B7EAD}" srcOrd="1" destOrd="0" presId="urn:microsoft.com/office/officeart/2005/8/layout/list1#1"/>
    <dgm:cxn modelId="{05453FB8-36AC-4954-8E9E-D8B452FED6DE}" type="presParOf" srcId="{88073FEE-5D72-4194-B4E6-370AF06F8C33}" destId="{03F42AAB-1C3B-44CA-AD3B-399DD9E3A364}" srcOrd="2" destOrd="0" presId="urn:microsoft.com/office/officeart/2005/8/layout/list1#1"/>
    <dgm:cxn modelId="{0020492D-1724-4379-9126-E17DCC1F71D2}" type="presOf" srcId="{E21B622E-8734-4CE2-8157-3C1731D023E7}" destId="{03F42AAB-1C3B-44CA-AD3B-399DD9E3A364}" srcOrd="0" destOrd="0" presId="urn:microsoft.com/office/officeart/2005/8/layout/list1#1"/>
    <dgm:cxn modelId="{CE339991-D8AD-420C-972D-17428312B607}" type="presParOf" srcId="{88073FEE-5D72-4194-B4E6-370AF06F8C33}" destId="{106F9CA6-F4A7-404B-A51B-2D5EA947765C}" srcOrd="3" destOrd="0" presId="urn:microsoft.com/office/officeart/2005/8/layout/list1#1"/>
    <dgm:cxn modelId="{95E84F56-6DB2-4A6F-9079-70B8A9B7A5F9}" type="presParOf" srcId="{88073FEE-5D72-4194-B4E6-370AF06F8C33}" destId="{F80B0EB4-64AA-4B17-940A-EB783D3D0E82}" srcOrd="4" destOrd="0" presId="urn:microsoft.com/office/officeart/2005/8/layout/list1#1"/>
    <dgm:cxn modelId="{CDBBFA3E-38A2-469D-842F-690B80606E44}" type="presParOf" srcId="{F80B0EB4-64AA-4B17-940A-EB783D3D0E82}" destId="{928E3E9E-2CCD-41D3-82ED-29417A00AAEF}" srcOrd="0" destOrd="4" presId="urn:microsoft.com/office/officeart/2005/8/layout/list1#1"/>
    <dgm:cxn modelId="{21EDA6C0-D82F-4C9A-BBCC-730B05281B36}" type="presOf" srcId="{1698357E-CBE5-4CCE-A8FE-16879B4E072F}" destId="{928E3E9E-2CCD-41D3-82ED-29417A00AAEF}" srcOrd="0" destOrd="0" presId="urn:microsoft.com/office/officeart/2005/8/layout/list1#1"/>
    <dgm:cxn modelId="{1D1051FB-D6A0-4208-91F3-47E8F2A40B74}" type="presParOf" srcId="{F80B0EB4-64AA-4B17-940A-EB783D3D0E82}" destId="{2F0EBB02-9D32-4AFD-852F-7292B43B4EB0}" srcOrd="1" destOrd="4" presId="urn:microsoft.com/office/officeart/2005/8/layout/list1#1"/>
    <dgm:cxn modelId="{4AAE516C-432C-45A6-B33D-22498C31713F}" type="presOf" srcId="{1698357E-CBE5-4CCE-A8FE-16879B4E072F}" destId="{2F0EBB02-9D32-4AFD-852F-7292B43B4EB0}" srcOrd="0" destOrd="0" presId="urn:microsoft.com/office/officeart/2005/8/layout/list1#1"/>
    <dgm:cxn modelId="{87A53727-43EC-475B-9172-30812AE60D03}" type="presParOf" srcId="{88073FEE-5D72-4194-B4E6-370AF06F8C33}" destId="{B83CFB36-69BF-49C5-982A-32C8DA53D236}" srcOrd="5" destOrd="0" presId="urn:microsoft.com/office/officeart/2005/8/layout/list1#1"/>
    <dgm:cxn modelId="{270485F2-7237-44DE-A939-3DC44AB9877D}" type="presParOf" srcId="{88073FEE-5D72-4194-B4E6-370AF06F8C33}" destId="{52D75E1A-487C-450E-860E-BC1181A8CF5C}" srcOrd="6" destOrd="0" presId="urn:microsoft.com/office/officeart/2005/8/layout/list1#1"/>
    <dgm:cxn modelId="{60C901B1-E40E-4238-ACE3-E6C8A815A319}" type="presOf" srcId="{E84C9739-D339-4C0F-B378-52D874771DA4}" destId="{52D75E1A-487C-450E-860E-BC1181A8CF5C}" srcOrd="0" destOrd="0" presId="urn:microsoft.com/office/officeart/2005/8/layout/list1#1"/>
    <dgm:cxn modelId="{37D27B2D-6981-4667-BF10-F2BF057A543E}" type="presParOf" srcId="{88073FEE-5D72-4194-B4E6-370AF06F8C33}" destId="{FA1BA5B7-3021-47CC-827E-5AD33202FBCE}" srcOrd="7" destOrd="0" presId="urn:microsoft.com/office/officeart/2005/8/layout/list1#1"/>
    <dgm:cxn modelId="{F3275A17-E3CB-44A8-BEC7-1FA25AA377AD}" type="presParOf" srcId="{88073FEE-5D72-4194-B4E6-370AF06F8C33}" destId="{8197861E-DBAA-434A-9059-8FA5C37A4C24}" srcOrd="8" destOrd="0" presId="urn:microsoft.com/office/officeart/2005/8/layout/list1#1"/>
    <dgm:cxn modelId="{E820BCE8-DD4C-4276-8A57-F5B81929E36D}" type="presParOf" srcId="{8197861E-DBAA-434A-9059-8FA5C37A4C24}" destId="{20305235-EE5F-4136-97C6-4B31B76AEB20}" srcOrd="0" destOrd="8" presId="urn:microsoft.com/office/officeart/2005/8/layout/list1#1"/>
    <dgm:cxn modelId="{A0CBB3C0-5F6D-45A0-AA9F-8C0154B35210}" type="presOf" srcId="{57676491-E60D-4562-9AAE-F88B5E6C8719}" destId="{20305235-EE5F-4136-97C6-4B31B76AEB20}" srcOrd="0" destOrd="0" presId="urn:microsoft.com/office/officeart/2005/8/layout/list1#1"/>
    <dgm:cxn modelId="{F7397570-1911-43FB-A035-FAA34EE68D72}" type="presParOf" srcId="{8197861E-DBAA-434A-9059-8FA5C37A4C24}" destId="{FBF6D076-8508-4C37-AAC0-FB75E6FEED6D}" srcOrd="1" destOrd="8" presId="urn:microsoft.com/office/officeart/2005/8/layout/list1#1"/>
    <dgm:cxn modelId="{526F35DA-9560-4AA8-BFC6-989872795712}" type="presOf" srcId="{57676491-E60D-4562-9AAE-F88B5E6C8719}" destId="{FBF6D076-8508-4C37-AAC0-FB75E6FEED6D}" srcOrd="0" destOrd="0" presId="urn:microsoft.com/office/officeart/2005/8/layout/list1#1"/>
    <dgm:cxn modelId="{B0AF80D4-4961-4169-AB7A-E4AF1AE9831E}" type="presParOf" srcId="{88073FEE-5D72-4194-B4E6-370AF06F8C33}" destId="{CDE2A95C-2FB2-480C-918A-A456F13F9592}" srcOrd="9" destOrd="0" presId="urn:microsoft.com/office/officeart/2005/8/layout/list1#1"/>
    <dgm:cxn modelId="{3F8AAC3A-2CF4-4859-B45A-9117CE5DA505}" type="presParOf" srcId="{88073FEE-5D72-4194-B4E6-370AF06F8C33}" destId="{375703ED-A433-41C5-AC82-99347F743217}" srcOrd="10" destOrd="0" presId="urn:microsoft.com/office/officeart/2005/8/layout/list1#1"/>
    <dgm:cxn modelId="{669942EB-F52A-4158-9FD3-83DFB4C96339}" type="presOf" srcId="{F1280759-433A-4B4D-B726-6145C212FEEE}" destId="{375703ED-A433-41C5-AC82-99347F743217}" srcOrd="0" destOrd="0" presId="urn:microsoft.com/office/officeart/2005/8/layout/list1#1"/>
    <dgm:cxn modelId="{8D3E90E3-DBFE-46C2-ABDA-572A6905239D}" type="presParOf" srcId="{88073FEE-5D72-4194-B4E6-370AF06F8C33}" destId="{61717162-0603-455D-9F4F-5676C6A39449}" srcOrd="11" destOrd="0" presId="urn:microsoft.com/office/officeart/2005/8/layout/list1#1"/>
    <dgm:cxn modelId="{6AD64956-142B-4D40-896B-572FA9B13D0B}" type="presParOf" srcId="{88073FEE-5D72-4194-B4E6-370AF06F8C33}" destId="{6E9CDEF0-F738-4EBB-9684-0BA9F9EEA825}" srcOrd="12" destOrd="0" presId="urn:microsoft.com/office/officeart/2005/8/layout/list1#1"/>
    <dgm:cxn modelId="{2E21E2C2-4F31-4F2E-BFEF-240B959D1B78}" type="presParOf" srcId="{6E9CDEF0-F738-4EBB-9684-0BA9F9EEA825}" destId="{7FA1F7C8-8855-4E07-862B-7692A06C4C8C}" srcOrd="0" destOrd="12" presId="urn:microsoft.com/office/officeart/2005/8/layout/list1#1"/>
    <dgm:cxn modelId="{040B32FA-EFAC-4E34-B594-0E21770288F3}" type="presOf" srcId="{3B698C97-4C40-45BB-93B4-99813411DAE4}" destId="{7FA1F7C8-8855-4E07-862B-7692A06C4C8C}" srcOrd="0" destOrd="0" presId="urn:microsoft.com/office/officeart/2005/8/layout/list1#1"/>
    <dgm:cxn modelId="{ED7F404B-FF7A-41A9-B4BA-E0C2D6DB0340}" type="presParOf" srcId="{6E9CDEF0-F738-4EBB-9684-0BA9F9EEA825}" destId="{17D09B5F-A617-433D-888A-3FD7C01C5C10}" srcOrd="1" destOrd="12" presId="urn:microsoft.com/office/officeart/2005/8/layout/list1#1"/>
    <dgm:cxn modelId="{AAEA3892-3DBF-40CB-BFE3-B606469AA457}" type="presOf" srcId="{3B698C97-4C40-45BB-93B4-99813411DAE4}" destId="{17D09B5F-A617-433D-888A-3FD7C01C5C10}" srcOrd="0" destOrd="0" presId="urn:microsoft.com/office/officeart/2005/8/layout/list1#1"/>
    <dgm:cxn modelId="{9977CBB7-15DB-4714-8F30-9DE9E0F361E5}" type="presParOf" srcId="{88073FEE-5D72-4194-B4E6-370AF06F8C33}" destId="{9A6A12DC-A5A7-4F04-A5D4-6AC6A27E1D3B}" srcOrd="13" destOrd="0" presId="urn:microsoft.com/office/officeart/2005/8/layout/list1#1"/>
    <dgm:cxn modelId="{31C58136-E1B5-4A8C-9B4F-901B533FB549}" type="presParOf" srcId="{88073FEE-5D72-4194-B4E6-370AF06F8C33}" destId="{2C34E6B1-466F-47DD-BDC9-FA3CC15B16A1}" srcOrd="14" destOrd="0" presId="urn:microsoft.com/office/officeart/2005/8/layout/list1#1"/>
    <dgm:cxn modelId="{5F9EB3A9-7A65-4E47-98BD-FA435DEF7B0A}" type="presOf" srcId="{1F360F99-FA91-41F0-BC0C-94F4CC77FEFE}" destId="{2C34E6B1-466F-47DD-BDC9-FA3CC15B16A1}" srcOrd="0" destOrd="0" presId="urn:microsoft.com/office/officeart/2005/8/layout/list1#1"/>
    <dgm:cxn modelId="{2CBACB58-CD0A-4467-BBFC-BC725A8486E1}" type="presParOf" srcId="{88073FEE-5D72-4194-B4E6-370AF06F8C33}" destId="{916EC247-A45F-4A73-9693-B34DF1DBDD82}" srcOrd="15" destOrd="0" presId="urn:microsoft.com/office/officeart/2005/8/layout/list1#1"/>
    <dgm:cxn modelId="{C10E8918-E978-4A9D-B481-365B3F2A0F99}" type="presParOf" srcId="{88073FEE-5D72-4194-B4E6-370AF06F8C33}" destId="{E47AEEC5-3DE2-439C-AAD6-98629193A5D7}" srcOrd="16" destOrd="0" presId="urn:microsoft.com/office/officeart/2005/8/layout/list1#1"/>
    <dgm:cxn modelId="{1F8DBD50-77AF-4DCB-9368-EADB6FB60FA5}" type="presParOf" srcId="{E47AEEC5-3DE2-439C-AAD6-98629193A5D7}" destId="{6EB2389D-5F7D-460D-B975-875420B03CDF}" srcOrd="0" destOrd="16" presId="urn:microsoft.com/office/officeart/2005/8/layout/list1#1"/>
    <dgm:cxn modelId="{2A8DE3AA-68A9-4D5A-84B4-87DADD3FECD6}" type="presOf" srcId="{51DB36C7-1433-429D-9DD1-4CC8E3C1A6FD}" destId="{6EB2389D-5F7D-460D-B975-875420B03CDF}" srcOrd="0" destOrd="0" presId="urn:microsoft.com/office/officeart/2005/8/layout/list1#1"/>
    <dgm:cxn modelId="{CEB73A9E-7625-4C72-A1C5-7E1FA852BEF9}" type="presParOf" srcId="{E47AEEC5-3DE2-439C-AAD6-98629193A5D7}" destId="{C90C4C50-701F-4598-BE85-93D68159DA74}" srcOrd="1" destOrd="16" presId="urn:microsoft.com/office/officeart/2005/8/layout/list1#1"/>
    <dgm:cxn modelId="{5CB8A7AD-D15E-4B54-8B5D-56A8371E3D39}" type="presOf" srcId="{51DB36C7-1433-429D-9DD1-4CC8E3C1A6FD}" destId="{C90C4C50-701F-4598-BE85-93D68159DA74}" srcOrd="0" destOrd="0" presId="urn:microsoft.com/office/officeart/2005/8/layout/list1#1"/>
    <dgm:cxn modelId="{7E38B008-3D69-41E2-9371-96C73E498C07}" type="presParOf" srcId="{88073FEE-5D72-4194-B4E6-370AF06F8C33}" destId="{838BD44B-F512-47EF-8011-7CBC89D76F5F}" srcOrd="17" destOrd="0" presId="urn:microsoft.com/office/officeart/2005/8/layout/list1#1"/>
    <dgm:cxn modelId="{73813CB9-C360-4BF8-BAA0-74D9720B993F}" type="presParOf" srcId="{88073FEE-5D72-4194-B4E6-370AF06F8C33}" destId="{754C11BC-7613-4F65-8075-4CCF1CAB0272}" srcOrd="18" destOrd="0" presId="urn:microsoft.com/office/officeart/2005/8/layout/list1#1"/>
    <dgm:cxn modelId="{DA445545-7CE5-48A2-908C-05A25CF71ECF}" type="presOf" srcId="{5635BD24-0EAE-4921-B59B-7E4EE07C3E3A}" destId="{754C11BC-7613-4F65-8075-4CCF1CAB0272}" srcOrd="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2AAB-1C3B-44CA-AD3B-399DD9E3A364}">
      <dsp:nvSpPr>
        <dsp:cNvPr id="0" name=""/>
        <dsp:cNvSpPr/>
      </dsp:nvSpPr>
      <dsp:spPr>
        <a:xfrm>
          <a:off x="0" y="154724"/>
          <a:ext cx="9363075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679" tIns="208280" rIns="7266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/>
            <a:t>China</a:t>
          </a:r>
          <a:endParaRPr lang="zh-CN" sz="2000" kern="1200" dirty="0"/>
        </a:p>
      </dsp:txBody>
      <dsp:txXfrm>
        <a:off x="0" y="154724"/>
        <a:ext cx="9363075" cy="614250"/>
      </dsp:txXfrm>
    </dsp:sp>
    <dsp:sp modelId="{2F0E7F56-C9BC-4044-8A7F-CD38F68B53B7}">
      <dsp:nvSpPr>
        <dsp:cNvPr id="0" name=""/>
        <dsp:cNvSpPr/>
      </dsp:nvSpPr>
      <dsp:spPr>
        <a:xfrm>
          <a:off x="468153" y="7124"/>
          <a:ext cx="655415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731" tIns="0" rIns="2477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Chair</a:t>
          </a:r>
          <a:endParaRPr lang="zh-CN" sz="2000" kern="1200" dirty="0"/>
        </a:p>
      </dsp:txBody>
      <dsp:txXfrm>
        <a:off x="482563" y="21534"/>
        <a:ext cx="6525332" cy="266380"/>
      </dsp:txXfrm>
    </dsp:sp>
    <dsp:sp modelId="{52D75E1A-487C-450E-860E-BC1181A8CF5C}">
      <dsp:nvSpPr>
        <dsp:cNvPr id="0" name=""/>
        <dsp:cNvSpPr/>
      </dsp:nvSpPr>
      <dsp:spPr>
        <a:xfrm>
          <a:off x="0" y="970574"/>
          <a:ext cx="9363075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679" tIns="208280" rIns="7266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/>
            <a:t>United States</a:t>
          </a:r>
          <a:endParaRPr lang="zh-CN" sz="2000" kern="1200" dirty="0"/>
        </a:p>
      </dsp:txBody>
      <dsp:txXfrm>
        <a:off x="0" y="970574"/>
        <a:ext cx="9363075" cy="614250"/>
      </dsp:txXfrm>
    </dsp:sp>
    <dsp:sp modelId="{2F0EBB02-9D32-4AFD-852F-7292B43B4EB0}">
      <dsp:nvSpPr>
        <dsp:cNvPr id="0" name=""/>
        <dsp:cNvSpPr/>
      </dsp:nvSpPr>
      <dsp:spPr>
        <a:xfrm>
          <a:off x="468153" y="822974"/>
          <a:ext cx="655415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731" tIns="0" rIns="2477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Vice Chair</a:t>
          </a:r>
          <a:endParaRPr lang="zh-CN" sz="2000" kern="1200" dirty="0"/>
        </a:p>
      </dsp:txBody>
      <dsp:txXfrm>
        <a:off x="482563" y="837384"/>
        <a:ext cx="6525332" cy="266380"/>
      </dsp:txXfrm>
    </dsp:sp>
    <dsp:sp modelId="{375703ED-A433-41C5-AC82-99347F743217}">
      <dsp:nvSpPr>
        <dsp:cNvPr id="0" name=""/>
        <dsp:cNvSpPr/>
      </dsp:nvSpPr>
      <dsp:spPr>
        <a:xfrm>
          <a:off x="0" y="1786424"/>
          <a:ext cx="9363075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679" tIns="208280" rIns="7266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002060"/>
              </a:solidFill>
              <a:latin typeface="+mn-lt"/>
              <a:sym typeface="+mn-ea"/>
            </a:rPr>
            <a:t>Austria, Bangladesh, Bhutan, Brazil, Denmark, Ecuador, Finland, India, Indonesia, Mexico, the Netherlands, New Zealand, Norway, Pakistan, the Russian Federation, Thailand and the United Kingdom.</a:t>
          </a:r>
          <a:endParaRPr lang="zh-CN" sz="2000" kern="1200" dirty="0">
            <a:latin typeface="+mn-lt"/>
          </a:endParaRPr>
        </a:p>
      </dsp:txBody>
      <dsp:txXfrm>
        <a:off x="0" y="1786424"/>
        <a:ext cx="9363075" cy="1165500"/>
      </dsp:txXfrm>
    </dsp:sp>
    <dsp:sp modelId="{FBF6D076-8508-4C37-AAC0-FB75E6FEED6D}">
      <dsp:nvSpPr>
        <dsp:cNvPr id="0" name=""/>
        <dsp:cNvSpPr/>
      </dsp:nvSpPr>
      <dsp:spPr>
        <a:xfrm>
          <a:off x="468153" y="1638824"/>
          <a:ext cx="655415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731" tIns="0" rIns="2477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Members:</a:t>
          </a:r>
          <a:endParaRPr lang="zh-CN" sz="2000" kern="1200" dirty="0"/>
        </a:p>
      </dsp:txBody>
      <dsp:txXfrm>
        <a:off x="482563" y="1653234"/>
        <a:ext cx="6525332" cy="266380"/>
      </dsp:txXfrm>
    </dsp:sp>
    <dsp:sp modelId="{2C34E6B1-466F-47DD-BDC9-FA3CC15B16A1}">
      <dsp:nvSpPr>
        <dsp:cNvPr id="0" name=""/>
        <dsp:cNvSpPr/>
      </dsp:nvSpPr>
      <dsp:spPr>
        <a:xfrm>
          <a:off x="0" y="3153525"/>
          <a:ext cx="9363075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679" tIns="208280" rIns="7266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>
              <a:solidFill>
                <a:srgbClr val="002060"/>
              </a:solidFill>
            </a:rPr>
            <a:t>Argentina, Fiji, Republic of Korea, Kuwait, Peru, Philippines, Portugal, Senegal </a:t>
          </a:r>
        </a:p>
      </dsp:txBody>
      <dsp:txXfrm>
        <a:off x="0" y="3153525"/>
        <a:ext cx="9363075" cy="945000"/>
      </dsp:txXfrm>
    </dsp:sp>
    <dsp:sp modelId="{17D09B5F-A617-433D-888A-3FD7C01C5C10}">
      <dsp:nvSpPr>
        <dsp:cNvPr id="0" name=""/>
        <dsp:cNvSpPr/>
      </dsp:nvSpPr>
      <dsp:spPr>
        <a:xfrm>
          <a:off x="468153" y="3005925"/>
          <a:ext cx="655415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731" tIns="0" rIns="247731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New Members</a:t>
          </a:r>
          <a:endParaRPr lang="zh-CN" sz="2000" kern="1200" dirty="0"/>
        </a:p>
      </dsp:txBody>
      <dsp:txXfrm>
        <a:off x="482563" y="3020335"/>
        <a:ext cx="6525332" cy="266380"/>
      </dsp:txXfrm>
    </dsp:sp>
    <dsp:sp modelId="{754C11BC-7613-4F65-8075-4CCF1CAB0272}">
      <dsp:nvSpPr>
        <dsp:cNvPr id="0" name=""/>
        <dsp:cNvSpPr/>
      </dsp:nvSpPr>
      <dsp:spPr>
        <a:xfrm>
          <a:off x="0" y="4300125"/>
          <a:ext cx="9363075" cy="64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679" tIns="208280" rIns="7266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>
              <a:solidFill>
                <a:srgbClr val="002060"/>
              </a:solidFill>
            </a:rPr>
            <a:t>Estonia, AFROSAI-E, ECA</a:t>
          </a:r>
        </a:p>
      </dsp:txBody>
      <dsp:txXfrm>
        <a:off x="0" y="4300125"/>
        <a:ext cx="9363075" cy="645750"/>
      </dsp:txXfrm>
    </dsp:sp>
    <dsp:sp modelId="{C90C4C50-701F-4598-BE85-93D68159DA74}">
      <dsp:nvSpPr>
        <dsp:cNvPr id="0" name=""/>
        <dsp:cNvSpPr/>
      </dsp:nvSpPr>
      <dsp:spPr>
        <a:xfrm>
          <a:off x="468153" y="4152525"/>
          <a:ext cx="655415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731" tIns="0" rIns="247731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Observers</a:t>
          </a:r>
          <a:endParaRPr lang="zh-CN" sz="2000" kern="1200" dirty="0"/>
        </a:p>
      </dsp:txBody>
      <dsp:txXfrm>
        <a:off x="482563" y="4166935"/>
        <a:ext cx="6525332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943AA-87E6-4F73-8713-F062294A8B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499E-5CF3-4531-8D05-FF12A3E0B6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FCDB7-7213-4EBD-8BCE-929174A65D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C9FA-B345-4379-926A-541A3D68B6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A4C78-4FE8-4943-A27B-4496BCCC61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A4C78-4FE8-4943-A27B-4496BCCC61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205" y="0"/>
            <a:ext cx="12187592" cy="6564923"/>
          </a:xfrm>
          <a:prstGeom prst="rect">
            <a:avLst/>
          </a:prstGeom>
          <a:solidFill>
            <a:srgbClr val="037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波形 25"/>
          <p:cNvSpPr/>
          <p:nvPr userDrawn="1"/>
        </p:nvSpPr>
        <p:spPr>
          <a:xfrm flipV="1">
            <a:off x="2204" y="6109514"/>
            <a:ext cx="12187593" cy="1247941"/>
          </a:xfrm>
          <a:custGeom>
            <a:avLst/>
            <a:gdLst/>
            <a:ahLst/>
            <a:cxnLst/>
            <a:rect l="l" t="t" r="r" b="b"/>
            <a:pathLst>
              <a:path w="12190414" h="1669161">
                <a:moveTo>
                  <a:pt x="12190414" y="0"/>
                </a:moveTo>
                <a:lnTo>
                  <a:pt x="12190414" y="1437275"/>
                </a:lnTo>
                <a:cubicBezTo>
                  <a:pt x="10158678" y="2235761"/>
                  <a:pt x="8126943" y="638789"/>
                  <a:pt x="6095207" y="1437275"/>
                </a:cubicBezTo>
                <a:lnTo>
                  <a:pt x="6095207" y="1438658"/>
                </a:lnTo>
                <a:cubicBezTo>
                  <a:pt x="4063471" y="2237144"/>
                  <a:pt x="2031736" y="640172"/>
                  <a:pt x="0" y="1438658"/>
                </a:cubicBezTo>
                <a:lnTo>
                  <a:pt x="0" y="666674"/>
                </a:lnTo>
                <a:lnTo>
                  <a:pt x="12188336" y="666674"/>
                </a:lnTo>
                <a:lnTo>
                  <a:pt x="12188336" y="758"/>
                </a:lnTo>
                <a:cubicBezTo>
                  <a:pt x="12189042" y="539"/>
                  <a:pt x="12189728" y="270"/>
                  <a:pt x="1219041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"/>
          <p:cNvSpPr txBox="1"/>
          <p:nvPr userDrawn="1"/>
        </p:nvSpPr>
        <p:spPr>
          <a:xfrm>
            <a:off x="815415" y="452669"/>
            <a:ext cx="3744415" cy="672075"/>
          </a:xfrm>
          <a:prstGeom prst="rect">
            <a:avLst/>
          </a:prstGeom>
        </p:spPr>
        <p:txBody>
          <a:bodyPr lIns="121917" tIns="60959" rIns="121917" bIns="60959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665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665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 userDrawn="1"/>
        </p:nvCxnSpPr>
        <p:spPr>
          <a:xfrm>
            <a:off x="929471" y="1124744"/>
            <a:ext cx="1033306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926449" y="44810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添加标题暨内容</a:t>
            </a:r>
            <a:endParaRPr lang="zh-CN" altLang="en-US" sz="2400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468653" y="399774"/>
            <a:ext cx="3766705" cy="415498"/>
            <a:chOff x="568442" y="319364"/>
            <a:chExt cx="3766707" cy="415499"/>
          </a:xfrm>
        </p:grpSpPr>
        <p:sp>
          <p:nvSpPr>
            <p:cNvPr id="4" name="文本框 23"/>
            <p:cNvSpPr txBox="1"/>
            <p:nvPr/>
          </p:nvSpPr>
          <p:spPr>
            <a:xfrm>
              <a:off x="665958" y="319364"/>
              <a:ext cx="1880644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1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23"/>
            <p:cNvSpPr txBox="1"/>
            <p:nvPr/>
          </p:nvSpPr>
          <p:spPr>
            <a:xfrm>
              <a:off x="2306003" y="429775"/>
              <a:ext cx="2029146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here to add Title</a:t>
              </a:r>
              <a:endParaRPr lang="zh-CN" altLang="en-US" sz="13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276225" y="876300"/>
            <a:ext cx="11639550" cy="0"/>
          </a:xfrm>
          <a:prstGeom prst="line">
            <a:avLst/>
          </a:prstGeom>
          <a:ln w="9525">
            <a:solidFill>
              <a:schemeClr val="accent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 userDrawn="1"/>
        </p:nvSpPr>
        <p:spPr>
          <a:xfrm>
            <a:off x="4769354" y="452670"/>
            <a:ext cx="2650084" cy="50276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2665" dirty="0" smtClean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添 加 标 题 内 容</a:t>
            </a:r>
            <a:endParaRPr lang="zh-CN" altLang="en-US" sz="2665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926449" y="44810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添加标题暨内容</a:t>
            </a:r>
            <a:endParaRPr lang="zh-CN" altLang="en-US" sz="2400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5"/>
          <p:cNvGrpSpPr/>
          <p:nvPr userDrawn="1"/>
        </p:nvGrpSpPr>
        <p:grpSpPr>
          <a:xfrm>
            <a:off x="10584123" y="6309321"/>
            <a:ext cx="298776" cy="294875"/>
            <a:chOff x="4328868" y="5502988"/>
            <a:chExt cx="500307" cy="493774"/>
          </a:xfrm>
        </p:grpSpPr>
        <p:sp>
          <p:nvSpPr>
            <p:cNvPr id="4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400"/>
            </a:p>
          </p:txBody>
        </p:sp>
        <p:sp>
          <p:nvSpPr>
            <p:cNvPr id="5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6" name="Group 9"/>
          <p:cNvGrpSpPr/>
          <p:nvPr userDrawn="1"/>
        </p:nvGrpSpPr>
        <p:grpSpPr>
          <a:xfrm flipH="1">
            <a:off x="11365843" y="6309321"/>
            <a:ext cx="298776" cy="294875"/>
            <a:chOff x="4328868" y="5502988"/>
            <a:chExt cx="500307" cy="493774"/>
          </a:xfrm>
        </p:grpSpPr>
        <p:sp>
          <p:nvSpPr>
            <p:cNvPr id="7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400"/>
            </a:p>
          </p:txBody>
        </p:sp>
        <p:sp>
          <p:nvSpPr>
            <p:cNvPr id="8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400"/>
            </a:p>
          </p:txBody>
        </p:sp>
      </p:grpSp>
      <p:cxnSp>
        <p:nvCxnSpPr>
          <p:cNvPr id="9" name="Straight Connector 3"/>
          <p:cNvCxnSpPr/>
          <p:nvPr userDrawn="1"/>
        </p:nvCxnSpPr>
        <p:spPr>
          <a:xfrm>
            <a:off x="10857843" y="6460467"/>
            <a:ext cx="508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75"/>
          <a:stretch>
            <a:fillRect/>
          </a:stretch>
        </p:blipFill>
        <p:spPr>
          <a:xfrm>
            <a:off x="0" y="-1"/>
            <a:ext cx="12192000" cy="69523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7582" y="312057"/>
            <a:ext cx="1085185" cy="931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2" y="312057"/>
            <a:ext cx="1085185" cy="93136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4926449" y="44810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添加标题暨内容</a:t>
            </a:r>
            <a:endParaRPr lang="zh-CN" altLang="en-US" sz="2400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11069863" y="-1"/>
            <a:ext cx="617760" cy="858648"/>
            <a:chOff x="8312708" y="-18254"/>
            <a:chExt cx="548226" cy="762000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 rot="5400000">
              <a:off x="820582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313470" y="134144"/>
              <a:ext cx="546702" cy="443952"/>
              <a:chOff x="281647" y="185120"/>
              <a:chExt cx="546702" cy="44395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81647" y="185120"/>
                <a:ext cx="546702" cy="31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0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tx2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29455" y="460623"/>
                <a:ext cx="451086" cy="168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b="0" dirty="0" smtClean="0">
                    <a:solidFill>
                      <a:schemeClr val="accent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9" name="直接连接符 8"/>
          <p:cNvCxnSpPr/>
          <p:nvPr userDrawn="1"/>
        </p:nvCxnSpPr>
        <p:spPr>
          <a:xfrm flipH="1">
            <a:off x="714822" y="858647"/>
            <a:ext cx="106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40"/>
          <p:cNvSpPr>
            <a:spLocks noChangeAspect="1" noEditPoints="1"/>
          </p:cNvSpPr>
          <p:nvPr userDrawn="1"/>
        </p:nvSpPr>
        <p:spPr bwMode="auto">
          <a:xfrm>
            <a:off x="569471" y="311104"/>
            <a:ext cx="283572" cy="56105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025960" y="40088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添加标题暨内容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s_2"/>
          <p:cNvSpPr/>
          <p:nvPr userDrawn="1">
            <p:custDataLst>
              <p:tags r:id="rId2"/>
            </p:custDataLst>
          </p:nvPr>
        </p:nvSpPr>
        <p:spPr>
          <a:xfrm>
            <a:off x="335" y="352840"/>
            <a:ext cx="938779" cy="48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endParaRPr lang="zh-CN" altLang="en-US" sz="1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99751" y="840259"/>
            <a:ext cx="105897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1.jpeg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377383"/>
            <a:ext cx="12192000" cy="148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652145" y="1634490"/>
            <a:ext cx="1059116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INTOSAI Working Group on Big Data</a:t>
            </a:r>
            <a:endParaRPr lang="en-US" altLang="zh-CN" sz="4400" b="1" dirty="0" smtClean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626214" y="3985947"/>
            <a:ext cx="66423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tx2"/>
                </a:solidFill>
              </a:rPr>
              <a:t>CNAO      </a:t>
            </a:r>
            <a:r>
              <a:rPr lang="en-US" sz="1400" b="1" dirty="0" smtClean="0">
                <a:solidFill>
                  <a:schemeClr val="tx2"/>
                </a:solidFill>
              </a:rPr>
              <a:t>Tang Zhihao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855272" y="3817947"/>
            <a:ext cx="6377317" cy="81800"/>
            <a:chOff x="2817483" y="3412817"/>
            <a:chExt cx="6377317" cy="818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2881978" y="3453717"/>
              <a:ext cx="623604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9113000" y="3412817"/>
              <a:ext cx="81800" cy="81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817483" y="3420585"/>
              <a:ext cx="69519" cy="66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55272" y="4292553"/>
            <a:ext cx="6377317" cy="81800"/>
            <a:chOff x="2817483" y="3412817"/>
            <a:chExt cx="6377317" cy="8180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2881978" y="3453717"/>
              <a:ext cx="623604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9113000" y="3412817"/>
              <a:ext cx="81800" cy="81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817483" y="3420585"/>
              <a:ext cx="69519" cy="66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4240530" y="4525645"/>
            <a:ext cx="3595370" cy="450215"/>
          </a:xfrm>
          <a:prstGeom prst="roundRect">
            <a:avLst/>
          </a:prstGeom>
          <a:solidFill>
            <a:srgbClr val="F2F2F2"/>
          </a:solidFill>
          <a:ln w="2222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June 13th, 2019  Pampanga, Philippines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2605" y="6050280"/>
            <a:ext cx="164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SAI CHINA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5" name="图片 4" descr="20190321-100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605" y="136525"/>
            <a:ext cx="895985" cy="676910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10369550" y="902335"/>
            <a:ext cx="1611630" cy="213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INTOSAI KSC</a:t>
            </a:r>
            <a:endParaRPr lang="en-US" altLang="zh-CN" sz="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6475" y="2757170"/>
            <a:ext cx="10064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PH" dirty="0">
                <a:sym typeface="+mn-ea"/>
              </a:rPr>
              <a:t>CONTRIBUTION TO THE IMPLEMENTATION OF THE STRATEGIC OBJECTIVES AND CROSSCUTTING PRIORITIES</a:t>
            </a:r>
            <a:endParaRPr lang="en-PH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99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99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99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99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46" grpId="0" bldLvl="0" animBg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35" y="5369128"/>
            <a:ext cx="12192000" cy="148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1880591" y="1606730"/>
            <a:ext cx="843082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thank you</a:t>
            </a:r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！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40667" y="3158182"/>
            <a:ext cx="6377317" cy="81800"/>
            <a:chOff x="2817483" y="3412817"/>
            <a:chExt cx="6377317" cy="818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881978" y="3453717"/>
              <a:ext cx="623604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9113000" y="3412817"/>
              <a:ext cx="81800" cy="81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817483" y="3420585"/>
              <a:ext cx="69519" cy="66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4626209" y="3612181"/>
            <a:ext cx="2355801" cy="450178"/>
          </a:xfrm>
          <a:prstGeom prst="roundRect">
            <a:avLst/>
          </a:prstGeom>
          <a:solidFill>
            <a:srgbClr val="F2F2F2"/>
          </a:solidFill>
          <a:ln w="2222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June</a:t>
            </a:r>
            <a:r>
              <a:rPr sz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13</a:t>
            </a:r>
            <a:r>
              <a:rPr sz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2019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7655" y="5764530"/>
            <a:ext cx="6056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Email : intosai-wgbd@audit.gov.cn</a:t>
            </a:r>
            <a:endParaRPr lang="en-US" altLang="zh-CN" sz="28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99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99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066380"/>
            <a:ext cx="12192000" cy="827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2765" y="2366645"/>
            <a:ext cx="3717925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7000"/>
              </a:lnSpc>
            </a:pPr>
            <a:r>
              <a:rPr lang="en-US" altLang="zh-CN" sz="54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en-US" altLang="zh-CN" sz="5400" b="1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990396" y="3393821"/>
            <a:ext cx="6858000" cy="703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25670" y="1534795"/>
            <a:ext cx="7005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strategic objectives and crosscutting priorities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25670" y="2342515"/>
            <a:ext cx="4651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Update on WGBD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25670" y="3146425"/>
            <a:ext cx="6069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Audit Reform in the era of Big Data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25670" y="3871595"/>
            <a:ext cx="5521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 plan 2020-2022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1060" y="381635"/>
            <a:ext cx="8690610" cy="45339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strategic objectives and crosscutting priorities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INTOSAI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ild 3" descr="Cross Cutting priorities_gesamt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10" y="1561465"/>
            <a:ext cx="7639050" cy="4582795"/>
          </a:xfrm>
          <a:prstGeom prst="rect">
            <a:avLst/>
          </a:prstGeom>
        </p:spPr>
      </p:pic>
      <p:pic>
        <p:nvPicPr>
          <p:cNvPr id="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" y="1561465"/>
            <a:ext cx="3547110" cy="45827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231005" y="1407160"/>
            <a:ext cx="7728585" cy="1370091"/>
            <a:chOff x="6070306" y="1503025"/>
            <a:chExt cx="4905133" cy="1161143"/>
          </a:xfrm>
        </p:grpSpPr>
        <p:sp>
          <p:nvSpPr>
            <p:cNvPr id="34" name="任意多边形 33"/>
            <p:cNvSpPr/>
            <p:nvPr/>
          </p:nvSpPr>
          <p:spPr bwMode="auto">
            <a:xfrm>
              <a:off x="6310059" y="1643364"/>
              <a:ext cx="4546918" cy="886816"/>
            </a:xfrm>
            <a:custGeom>
              <a:avLst/>
              <a:gdLst>
                <a:gd name="connsiteX0" fmla="*/ 796 w 4546918"/>
                <a:gd name="connsiteY0" fmla="*/ 0 h 886816"/>
                <a:gd name="connsiteX1" fmla="*/ 1987487 w 4546918"/>
                <a:gd name="connsiteY1" fmla="*/ 0 h 886816"/>
                <a:gd name="connsiteX2" fmla="*/ 2238061 w 4546918"/>
                <a:gd name="connsiteY2" fmla="*/ 0 h 886816"/>
                <a:gd name="connsiteX3" fmla="*/ 4224752 w 4546918"/>
                <a:gd name="connsiteY3" fmla="*/ 0 h 886816"/>
                <a:gd name="connsiteX4" fmla="*/ 4546918 w 4546918"/>
                <a:gd name="connsiteY4" fmla="*/ 443408 h 886816"/>
                <a:gd name="connsiteX5" fmla="*/ 4224752 w 4546918"/>
                <a:gd name="connsiteY5" fmla="*/ 886816 h 886816"/>
                <a:gd name="connsiteX6" fmla="*/ 2238061 w 4546918"/>
                <a:gd name="connsiteY6" fmla="*/ 886816 h 886816"/>
                <a:gd name="connsiteX7" fmla="*/ 1969589 w 4546918"/>
                <a:gd name="connsiteY7" fmla="*/ 886816 h 886816"/>
                <a:gd name="connsiteX8" fmla="*/ 332606 w 4546918"/>
                <a:gd name="connsiteY8" fmla="*/ 886816 h 886816"/>
                <a:gd name="connsiteX9" fmla="*/ 0 w 4546918"/>
                <a:gd name="connsiteY9" fmla="*/ 886816 h 886816"/>
                <a:gd name="connsiteX10" fmla="*/ 75528 w 4546918"/>
                <a:gd name="connsiteY10" fmla="*/ 795275 h 886816"/>
                <a:gd name="connsiteX11" fmla="*/ 77419 w 4546918"/>
                <a:gd name="connsiteY11" fmla="*/ 791790 h 886816"/>
                <a:gd name="connsiteX12" fmla="*/ 90287 w 4546918"/>
                <a:gd name="connsiteY12" fmla="*/ 775964 h 886816"/>
                <a:gd name="connsiteX13" fmla="*/ 197676 w 4546918"/>
                <a:gd name="connsiteY13" fmla="*/ 443408 h 886816"/>
                <a:gd name="connsiteX14" fmla="*/ 796 w 4546918"/>
                <a:gd name="connsiteY14" fmla="*/ 0 h 88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46918" h="886816">
                  <a:moveTo>
                    <a:pt x="796" y="0"/>
                  </a:moveTo>
                  <a:cubicBezTo>
                    <a:pt x="796" y="0"/>
                    <a:pt x="796" y="0"/>
                    <a:pt x="1987487" y="0"/>
                  </a:cubicBezTo>
                  <a:cubicBezTo>
                    <a:pt x="1987487" y="0"/>
                    <a:pt x="1987487" y="0"/>
                    <a:pt x="2238061" y="0"/>
                  </a:cubicBezTo>
                  <a:cubicBezTo>
                    <a:pt x="2238061" y="0"/>
                    <a:pt x="2238061" y="0"/>
                    <a:pt x="4224752" y="0"/>
                  </a:cubicBezTo>
                  <a:cubicBezTo>
                    <a:pt x="4403733" y="0"/>
                    <a:pt x="4546918" y="190032"/>
                    <a:pt x="4546918" y="443408"/>
                  </a:cubicBezTo>
                  <a:cubicBezTo>
                    <a:pt x="4546918" y="675669"/>
                    <a:pt x="4403733" y="886816"/>
                    <a:pt x="4224752" y="886816"/>
                  </a:cubicBezTo>
                  <a:cubicBezTo>
                    <a:pt x="4224752" y="886816"/>
                    <a:pt x="4224752" y="886816"/>
                    <a:pt x="2238061" y="886816"/>
                  </a:cubicBezTo>
                  <a:cubicBezTo>
                    <a:pt x="2238061" y="886816"/>
                    <a:pt x="2238061" y="886816"/>
                    <a:pt x="1969589" y="886816"/>
                  </a:cubicBezTo>
                  <a:cubicBezTo>
                    <a:pt x="1969589" y="886816"/>
                    <a:pt x="1969589" y="886816"/>
                    <a:pt x="332606" y="886816"/>
                  </a:cubicBezTo>
                  <a:lnTo>
                    <a:pt x="0" y="886816"/>
                  </a:lnTo>
                  <a:lnTo>
                    <a:pt x="75528" y="795275"/>
                  </a:lnTo>
                  <a:lnTo>
                    <a:pt x="77419" y="791790"/>
                  </a:lnTo>
                  <a:lnTo>
                    <a:pt x="90287" y="775964"/>
                  </a:lnTo>
                  <a:cubicBezTo>
                    <a:pt x="143981" y="702063"/>
                    <a:pt x="197676" y="591211"/>
                    <a:pt x="197676" y="443408"/>
                  </a:cubicBezTo>
                  <a:cubicBezTo>
                    <a:pt x="197676" y="168917"/>
                    <a:pt x="796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431800" dist="127000" dir="13500000">
                <a:schemeClr val="accent1"/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070306" y="1503025"/>
              <a:ext cx="4905133" cy="1161143"/>
              <a:chOff x="6070306" y="1503025"/>
              <a:chExt cx="4905133" cy="1161143"/>
            </a:xfrm>
          </p:grpSpPr>
          <p:sp>
            <p:nvSpPr>
              <p:cNvPr id="36" name="任意多边形 35"/>
              <p:cNvSpPr/>
              <p:nvPr/>
            </p:nvSpPr>
            <p:spPr bwMode="auto">
              <a:xfrm>
                <a:off x="6070306" y="1503025"/>
                <a:ext cx="4905133" cy="1161143"/>
              </a:xfrm>
              <a:custGeom>
                <a:avLst/>
                <a:gdLst>
                  <a:gd name="connsiteX0" fmla="*/ 77654 w 4905133"/>
                  <a:gd name="connsiteY0" fmla="*/ 0 h 1161143"/>
                  <a:gd name="connsiteX1" fmla="*/ 123900 w 4905133"/>
                  <a:gd name="connsiteY1" fmla="*/ 0 h 1161143"/>
                  <a:gd name="connsiteX2" fmla="*/ 1891845 w 4905133"/>
                  <a:gd name="connsiteY2" fmla="*/ 0 h 1161143"/>
                  <a:gd name="connsiteX3" fmla="*/ 2186852 w 4905133"/>
                  <a:gd name="connsiteY3" fmla="*/ 0 h 1161143"/>
                  <a:gd name="connsiteX4" fmla="*/ 4525838 w 4905133"/>
                  <a:gd name="connsiteY4" fmla="*/ 0 h 1161143"/>
                  <a:gd name="connsiteX5" fmla="*/ 4905133 w 4905133"/>
                  <a:gd name="connsiteY5" fmla="*/ 580572 h 1161143"/>
                  <a:gd name="connsiteX6" fmla="*/ 4525838 w 4905133"/>
                  <a:gd name="connsiteY6" fmla="*/ 1161143 h 1161143"/>
                  <a:gd name="connsiteX7" fmla="*/ 2186852 w 4905133"/>
                  <a:gd name="connsiteY7" fmla="*/ 1161143 h 1161143"/>
                  <a:gd name="connsiteX8" fmla="*/ 1870773 w 4905133"/>
                  <a:gd name="connsiteY8" fmla="*/ 1161143 h 1161143"/>
                  <a:gd name="connsiteX9" fmla="*/ 303835 w 4905133"/>
                  <a:gd name="connsiteY9" fmla="*/ 1161143 h 1161143"/>
                  <a:gd name="connsiteX10" fmla="*/ 0 w 4905133"/>
                  <a:gd name="connsiteY10" fmla="*/ 1161143 h 1161143"/>
                  <a:gd name="connsiteX11" fmla="*/ 0 w 4905133"/>
                  <a:gd name="connsiteY11" fmla="*/ 1131131 h 1161143"/>
                  <a:gd name="connsiteX12" fmla="*/ 15849 w 4905133"/>
                  <a:gd name="connsiteY12" fmla="*/ 1126211 h 1161143"/>
                  <a:gd name="connsiteX13" fmla="*/ 122750 w 4905133"/>
                  <a:gd name="connsiteY13" fmla="*/ 1068187 h 1161143"/>
                  <a:gd name="connsiteX14" fmla="*/ 176330 w 4905133"/>
                  <a:gd name="connsiteY14" fmla="*/ 1023979 h 1161143"/>
                  <a:gd name="connsiteX15" fmla="*/ 319643 w 4905133"/>
                  <a:gd name="connsiteY15" fmla="*/ 1023979 h 1161143"/>
                  <a:gd name="connsiteX16" fmla="*/ 2041682 w 4905133"/>
                  <a:gd name="connsiteY16" fmla="*/ 1023979 h 1161143"/>
                  <a:gd name="connsiteX17" fmla="*/ 2324103 w 4905133"/>
                  <a:gd name="connsiteY17" fmla="*/ 1023979 h 1161143"/>
                  <a:gd name="connsiteX18" fmla="*/ 4414020 w 4905133"/>
                  <a:gd name="connsiteY18" fmla="*/ 1023979 h 1161143"/>
                  <a:gd name="connsiteX19" fmla="*/ 4752925 w 4905133"/>
                  <a:gd name="connsiteY19" fmla="*/ 580571 h 1161143"/>
                  <a:gd name="connsiteX20" fmla="*/ 4414020 w 4905133"/>
                  <a:gd name="connsiteY20" fmla="*/ 137163 h 1161143"/>
                  <a:gd name="connsiteX21" fmla="*/ 2324103 w 4905133"/>
                  <a:gd name="connsiteY21" fmla="*/ 137163 h 1161143"/>
                  <a:gd name="connsiteX22" fmla="*/ 2060510 w 4905133"/>
                  <a:gd name="connsiteY22" fmla="*/ 137163 h 1161143"/>
                  <a:gd name="connsiteX23" fmla="*/ 283940 w 4905133"/>
                  <a:gd name="connsiteY23" fmla="*/ 137163 h 1161143"/>
                  <a:gd name="connsiteX24" fmla="*/ 245459 w 4905133"/>
                  <a:gd name="connsiteY24" fmla="*/ 137163 h 1161143"/>
                  <a:gd name="connsiteX25" fmla="*/ 215890 w 4905133"/>
                  <a:gd name="connsiteY25" fmla="*/ 101325 h 1161143"/>
                  <a:gd name="connsiteX26" fmla="*/ 122750 w 4905133"/>
                  <a:gd name="connsiteY26" fmla="*/ 24478 h 116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05133" h="1161143">
                    <a:moveTo>
                      <a:pt x="77654" y="0"/>
                    </a:moveTo>
                    <a:lnTo>
                      <a:pt x="123900" y="0"/>
                    </a:lnTo>
                    <a:cubicBezTo>
                      <a:pt x="466525" y="0"/>
                      <a:pt x="1014725" y="0"/>
                      <a:pt x="1891845" y="0"/>
                    </a:cubicBezTo>
                    <a:cubicBezTo>
                      <a:pt x="1891845" y="0"/>
                      <a:pt x="1891845" y="0"/>
                      <a:pt x="2186852" y="0"/>
                    </a:cubicBezTo>
                    <a:cubicBezTo>
                      <a:pt x="2186852" y="0"/>
                      <a:pt x="2186852" y="0"/>
                      <a:pt x="4525838" y="0"/>
                    </a:cubicBezTo>
                    <a:cubicBezTo>
                      <a:pt x="4736558" y="0"/>
                      <a:pt x="4905133" y="248816"/>
                      <a:pt x="4905133" y="580572"/>
                    </a:cubicBezTo>
                    <a:cubicBezTo>
                      <a:pt x="4905133" y="884681"/>
                      <a:pt x="4736558" y="1161143"/>
                      <a:pt x="4525838" y="1161143"/>
                    </a:cubicBezTo>
                    <a:cubicBezTo>
                      <a:pt x="4525838" y="1161143"/>
                      <a:pt x="4525838" y="1161143"/>
                      <a:pt x="2186852" y="1161143"/>
                    </a:cubicBezTo>
                    <a:cubicBezTo>
                      <a:pt x="2186852" y="1161143"/>
                      <a:pt x="2186852" y="1161143"/>
                      <a:pt x="1870773" y="1161143"/>
                    </a:cubicBezTo>
                    <a:cubicBezTo>
                      <a:pt x="1870773" y="1161143"/>
                      <a:pt x="1870773" y="1161143"/>
                      <a:pt x="303835" y="1161143"/>
                    </a:cubicBezTo>
                    <a:lnTo>
                      <a:pt x="0" y="1161143"/>
                    </a:lnTo>
                    <a:lnTo>
                      <a:pt x="0" y="1131131"/>
                    </a:lnTo>
                    <a:lnTo>
                      <a:pt x="15849" y="1126211"/>
                    </a:lnTo>
                    <a:cubicBezTo>
                      <a:pt x="53495" y="1110288"/>
                      <a:pt x="89270" y="1090806"/>
                      <a:pt x="122750" y="1068187"/>
                    </a:cubicBezTo>
                    <a:lnTo>
                      <a:pt x="176330" y="1023979"/>
                    </a:lnTo>
                    <a:lnTo>
                      <a:pt x="319643" y="1023979"/>
                    </a:lnTo>
                    <a:cubicBezTo>
                      <a:pt x="2041682" y="1023979"/>
                      <a:pt x="2041682" y="1023979"/>
                      <a:pt x="2041682" y="1023979"/>
                    </a:cubicBezTo>
                    <a:cubicBezTo>
                      <a:pt x="2324103" y="1023979"/>
                      <a:pt x="2324103" y="1023979"/>
                      <a:pt x="2324103" y="1023979"/>
                    </a:cubicBezTo>
                    <a:cubicBezTo>
                      <a:pt x="4414020" y="1023979"/>
                      <a:pt x="4414020" y="1023979"/>
                      <a:pt x="4414020" y="1023979"/>
                    </a:cubicBezTo>
                    <a:cubicBezTo>
                      <a:pt x="4602300" y="1023979"/>
                      <a:pt x="4752925" y="812832"/>
                      <a:pt x="4752925" y="580571"/>
                    </a:cubicBezTo>
                    <a:cubicBezTo>
                      <a:pt x="4752925" y="327195"/>
                      <a:pt x="4602300" y="137163"/>
                      <a:pt x="4414020" y="137163"/>
                    </a:cubicBezTo>
                    <a:cubicBezTo>
                      <a:pt x="2324103" y="137163"/>
                      <a:pt x="2324103" y="137163"/>
                      <a:pt x="2324103" y="137163"/>
                    </a:cubicBezTo>
                    <a:cubicBezTo>
                      <a:pt x="2060510" y="137163"/>
                      <a:pt x="2060510" y="137163"/>
                      <a:pt x="2060510" y="137163"/>
                    </a:cubicBezTo>
                    <a:cubicBezTo>
                      <a:pt x="1080861" y="137163"/>
                      <a:pt x="560423" y="137163"/>
                      <a:pt x="283940" y="137163"/>
                    </a:cubicBezTo>
                    <a:lnTo>
                      <a:pt x="245459" y="137163"/>
                    </a:lnTo>
                    <a:lnTo>
                      <a:pt x="215890" y="101325"/>
                    </a:lnTo>
                    <a:cubicBezTo>
                      <a:pt x="187419" y="72853"/>
                      <a:pt x="156231" y="47097"/>
                      <a:pt x="122750" y="2447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solidFill>
                  <a:srgbClr val="ECECEC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文本框 113"/>
              <p:cNvSpPr txBox="1"/>
              <p:nvPr/>
            </p:nvSpPr>
            <p:spPr>
              <a:xfrm>
                <a:off x="6513508" y="1639479"/>
                <a:ext cx="4185942" cy="70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50000"/>
                  </a:lnSpc>
                  <a:defRPr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600" dirty="0"/>
                  <a:t>I</a:t>
                </a:r>
                <a:r>
                  <a:rPr lang="zh-CN" altLang="en-US" sz="1600" dirty="0"/>
                  <a:t>dentify the opportunities and challenges that SAIs are facing in a big data world to provide recommendations to SAIs.</a:t>
                </a:r>
                <a:endParaRPr lang="zh-CN" altLang="en-US" sz="1600" dirty="0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332605" y="4608830"/>
            <a:ext cx="7801610" cy="1499235"/>
            <a:chOff x="6137935" y="4834896"/>
            <a:chExt cx="4905133" cy="1161143"/>
          </a:xfrm>
        </p:grpSpPr>
        <p:sp>
          <p:nvSpPr>
            <p:cNvPr id="39" name="Freeform 11"/>
            <p:cNvSpPr/>
            <p:nvPr/>
          </p:nvSpPr>
          <p:spPr bwMode="auto">
            <a:xfrm>
              <a:off x="6291099" y="4998766"/>
              <a:ext cx="4702170" cy="949544"/>
            </a:xfrm>
            <a:custGeom>
              <a:avLst/>
              <a:gdLst>
                <a:gd name="T0" fmla="*/ 237 w 255"/>
                <a:gd name="T1" fmla="*/ 0 h 42"/>
                <a:gd name="T2" fmla="*/ 126 w 255"/>
                <a:gd name="T3" fmla="*/ 0 h 42"/>
                <a:gd name="T4" fmla="*/ 112 w 255"/>
                <a:gd name="T5" fmla="*/ 0 h 42"/>
                <a:gd name="T6" fmla="*/ 1 w 255"/>
                <a:gd name="T7" fmla="*/ 0 h 42"/>
                <a:gd name="T8" fmla="*/ 12 w 255"/>
                <a:gd name="T9" fmla="*/ 21 h 42"/>
                <a:gd name="T10" fmla="*/ 0 w 255"/>
                <a:gd name="T11" fmla="*/ 42 h 42"/>
                <a:gd name="T12" fmla="*/ 111 w 255"/>
                <a:gd name="T13" fmla="*/ 42 h 42"/>
                <a:gd name="T14" fmla="*/ 126 w 255"/>
                <a:gd name="T15" fmla="*/ 42 h 42"/>
                <a:gd name="T16" fmla="*/ 237 w 255"/>
                <a:gd name="T17" fmla="*/ 42 h 42"/>
                <a:gd name="T18" fmla="*/ 255 w 255"/>
                <a:gd name="T19" fmla="*/ 21 h 42"/>
                <a:gd name="T20" fmla="*/ 237 w 255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42">
                  <a:moveTo>
                    <a:pt x="237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" y="8"/>
                    <a:pt x="12" y="21"/>
                  </a:cubicBezTo>
                  <a:cubicBezTo>
                    <a:pt x="12" y="35"/>
                    <a:pt x="0" y="42"/>
                    <a:pt x="0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47" y="42"/>
                    <a:pt x="255" y="33"/>
                    <a:pt x="255" y="21"/>
                  </a:cubicBezTo>
                  <a:cubicBezTo>
                    <a:pt x="255" y="9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innerShdw blurRad="558800" dist="127000" dir="13500000">
                <a:schemeClr val="accent1"/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137935" y="4834896"/>
              <a:ext cx="4905133" cy="1161143"/>
              <a:chOff x="6137935" y="4834896"/>
              <a:chExt cx="4905133" cy="1161143"/>
            </a:xfrm>
          </p:grpSpPr>
          <p:sp>
            <p:nvSpPr>
              <p:cNvPr id="41" name="任意多边形 40"/>
              <p:cNvSpPr/>
              <p:nvPr/>
            </p:nvSpPr>
            <p:spPr bwMode="auto">
              <a:xfrm>
                <a:off x="6137935" y="4834896"/>
                <a:ext cx="4905133" cy="1161143"/>
              </a:xfrm>
              <a:custGeom>
                <a:avLst/>
                <a:gdLst>
                  <a:gd name="connsiteX0" fmla="*/ 77654 w 4905133"/>
                  <a:gd name="connsiteY0" fmla="*/ 0 h 1161143"/>
                  <a:gd name="connsiteX1" fmla="*/ 123900 w 4905133"/>
                  <a:gd name="connsiteY1" fmla="*/ 0 h 1161143"/>
                  <a:gd name="connsiteX2" fmla="*/ 1891845 w 4905133"/>
                  <a:gd name="connsiteY2" fmla="*/ 0 h 1161143"/>
                  <a:gd name="connsiteX3" fmla="*/ 2186852 w 4905133"/>
                  <a:gd name="connsiteY3" fmla="*/ 0 h 1161143"/>
                  <a:gd name="connsiteX4" fmla="*/ 4525838 w 4905133"/>
                  <a:gd name="connsiteY4" fmla="*/ 0 h 1161143"/>
                  <a:gd name="connsiteX5" fmla="*/ 4905133 w 4905133"/>
                  <a:gd name="connsiteY5" fmla="*/ 580572 h 1161143"/>
                  <a:gd name="connsiteX6" fmla="*/ 4525838 w 4905133"/>
                  <a:gd name="connsiteY6" fmla="*/ 1161143 h 1161143"/>
                  <a:gd name="connsiteX7" fmla="*/ 2186852 w 4905133"/>
                  <a:gd name="connsiteY7" fmla="*/ 1161143 h 1161143"/>
                  <a:gd name="connsiteX8" fmla="*/ 1870773 w 4905133"/>
                  <a:gd name="connsiteY8" fmla="*/ 1161143 h 1161143"/>
                  <a:gd name="connsiteX9" fmla="*/ 303835 w 4905133"/>
                  <a:gd name="connsiteY9" fmla="*/ 1161143 h 1161143"/>
                  <a:gd name="connsiteX10" fmla="*/ 0 w 4905133"/>
                  <a:gd name="connsiteY10" fmla="*/ 1161143 h 1161143"/>
                  <a:gd name="connsiteX11" fmla="*/ 0 w 4905133"/>
                  <a:gd name="connsiteY11" fmla="*/ 1131131 h 1161143"/>
                  <a:gd name="connsiteX12" fmla="*/ 15849 w 4905133"/>
                  <a:gd name="connsiteY12" fmla="*/ 1126211 h 1161143"/>
                  <a:gd name="connsiteX13" fmla="*/ 122750 w 4905133"/>
                  <a:gd name="connsiteY13" fmla="*/ 1068187 h 1161143"/>
                  <a:gd name="connsiteX14" fmla="*/ 176330 w 4905133"/>
                  <a:gd name="connsiteY14" fmla="*/ 1023979 h 1161143"/>
                  <a:gd name="connsiteX15" fmla="*/ 319643 w 4905133"/>
                  <a:gd name="connsiteY15" fmla="*/ 1023979 h 1161143"/>
                  <a:gd name="connsiteX16" fmla="*/ 2041682 w 4905133"/>
                  <a:gd name="connsiteY16" fmla="*/ 1023979 h 1161143"/>
                  <a:gd name="connsiteX17" fmla="*/ 2324103 w 4905133"/>
                  <a:gd name="connsiteY17" fmla="*/ 1023979 h 1161143"/>
                  <a:gd name="connsiteX18" fmla="*/ 4414020 w 4905133"/>
                  <a:gd name="connsiteY18" fmla="*/ 1023979 h 1161143"/>
                  <a:gd name="connsiteX19" fmla="*/ 4752925 w 4905133"/>
                  <a:gd name="connsiteY19" fmla="*/ 580571 h 1161143"/>
                  <a:gd name="connsiteX20" fmla="*/ 4414020 w 4905133"/>
                  <a:gd name="connsiteY20" fmla="*/ 137163 h 1161143"/>
                  <a:gd name="connsiteX21" fmla="*/ 2324103 w 4905133"/>
                  <a:gd name="connsiteY21" fmla="*/ 137163 h 1161143"/>
                  <a:gd name="connsiteX22" fmla="*/ 2060510 w 4905133"/>
                  <a:gd name="connsiteY22" fmla="*/ 137163 h 1161143"/>
                  <a:gd name="connsiteX23" fmla="*/ 283940 w 4905133"/>
                  <a:gd name="connsiteY23" fmla="*/ 137163 h 1161143"/>
                  <a:gd name="connsiteX24" fmla="*/ 245459 w 4905133"/>
                  <a:gd name="connsiteY24" fmla="*/ 137163 h 1161143"/>
                  <a:gd name="connsiteX25" fmla="*/ 215890 w 4905133"/>
                  <a:gd name="connsiteY25" fmla="*/ 101325 h 1161143"/>
                  <a:gd name="connsiteX26" fmla="*/ 122750 w 4905133"/>
                  <a:gd name="connsiteY26" fmla="*/ 24478 h 116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05133" h="1161143">
                    <a:moveTo>
                      <a:pt x="77654" y="0"/>
                    </a:moveTo>
                    <a:lnTo>
                      <a:pt x="123900" y="0"/>
                    </a:lnTo>
                    <a:cubicBezTo>
                      <a:pt x="466525" y="0"/>
                      <a:pt x="1014725" y="0"/>
                      <a:pt x="1891845" y="0"/>
                    </a:cubicBezTo>
                    <a:cubicBezTo>
                      <a:pt x="1891845" y="0"/>
                      <a:pt x="1891845" y="0"/>
                      <a:pt x="2186852" y="0"/>
                    </a:cubicBezTo>
                    <a:cubicBezTo>
                      <a:pt x="2186852" y="0"/>
                      <a:pt x="2186852" y="0"/>
                      <a:pt x="4525838" y="0"/>
                    </a:cubicBezTo>
                    <a:cubicBezTo>
                      <a:pt x="4736558" y="0"/>
                      <a:pt x="4905133" y="248816"/>
                      <a:pt x="4905133" y="580572"/>
                    </a:cubicBezTo>
                    <a:cubicBezTo>
                      <a:pt x="4905133" y="884681"/>
                      <a:pt x="4736558" y="1161143"/>
                      <a:pt x="4525838" y="1161143"/>
                    </a:cubicBezTo>
                    <a:cubicBezTo>
                      <a:pt x="4525838" y="1161143"/>
                      <a:pt x="4525838" y="1161143"/>
                      <a:pt x="2186852" y="1161143"/>
                    </a:cubicBezTo>
                    <a:cubicBezTo>
                      <a:pt x="2186852" y="1161143"/>
                      <a:pt x="2186852" y="1161143"/>
                      <a:pt x="1870773" y="1161143"/>
                    </a:cubicBezTo>
                    <a:cubicBezTo>
                      <a:pt x="1870773" y="1161143"/>
                      <a:pt x="1870773" y="1161143"/>
                      <a:pt x="303835" y="1161143"/>
                    </a:cubicBezTo>
                    <a:lnTo>
                      <a:pt x="0" y="1161143"/>
                    </a:lnTo>
                    <a:lnTo>
                      <a:pt x="0" y="1131131"/>
                    </a:lnTo>
                    <a:lnTo>
                      <a:pt x="15849" y="1126211"/>
                    </a:lnTo>
                    <a:cubicBezTo>
                      <a:pt x="53495" y="1110288"/>
                      <a:pt x="89270" y="1090806"/>
                      <a:pt x="122750" y="1068187"/>
                    </a:cubicBezTo>
                    <a:lnTo>
                      <a:pt x="176330" y="1023979"/>
                    </a:lnTo>
                    <a:lnTo>
                      <a:pt x="319643" y="1023979"/>
                    </a:lnTo>
                    <a:cubicBezTo>
                      <a:pt x="2041682" y="1023979"/>
                      <a:pt x="2041682" y="1023979"/>
                      <a:pt x="2041682" y="1023979"/>
                    </a:cubicBezTo>
                    <a:cubicBezTo>
                      <a:pt x="2324103" y="1023979"/>
                      <a:pt x="2324103" y="1023979"/>
                      <a:pt x="2324103" y="1023979"/>
                    </a:cubicBezTo>
                    <a:cubicBezTo>
                      <a:pt x="4414020" y="1023979"/>
                      <a:pt x="4414020" y="1023979"/>
                      <a:pt x="4414020" y="1023979"/>
                    </a:cubicBezTo>
                    <a:cubicBezTo>
                      <a:pt x="4602300" y="1023979"/>
                      <a:pt x="4752925" y="812832"/>
                      <a:pt x="4752925" y="580571"/>
                    </a:cubicBezTo>
                    <a:cubicBezTo>
                      <a:pt x="4752925" y="327195"/>
                      <a:pt x="4602300" y="137163"/>
                      <a:pt x="4414020" y="137163"/>
                    </a:cubicBezTo>
                    <a:cubicBezTo>
                      <a:pt x="2324103" y="137163"/>
                      <a:pt x="2324103" y="137163"/>
                      <a:pt x="2324103" y="137163"/>
                    </a:cubicBezTo>
                    <a:cubicBezTo>
                      <a:pt x="2060510" y="137163"/>
                      <a:pt x="2060510" y="137163"/>
                      <a:pt x="2060510" y="137163"/>
                    </a:cubicBezTo>
                    <a:cubicBezTo>
                      <a:pt x="1080861" y="137163"/>
                      <a:pt x="560423" y="137163"/>
                      <a:pt x="283940" y="137163"/>
                    </a:cubicBezTo>
                    <a:lnTo>
                      <a:pt x="245459" y="137163"/>
                    </a:lnTo>
                    <a:lnTo>
                      <a:pt x="215890" y="101325"/>
                    </a:lnTo>
                    <a:cubicBezTo>
                      <a:pt x="187419" y="72853"/>
                      <a:pt x="156231" y="47097"/>
                      <a:pt x="122750" y="2447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solidFill>
                  <a:srgbClr val="ECECEC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文本框 113"/>
              <p:cNvSpPr txBox="1"/>
              <p:nvPr/>
            </p:nvSpPr>
            <p:spPr>
              <a:xfrm>
                <a:off x="6519046" y="5101044"/>
                <a:ext cx="4188893" cy="64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50000"/>
                  </a:lnSpc>
                  <a:defRPr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1600" dirty="0"/>
                  <a:t>Strengthen bilateral, regional and INTOSAI-wide cooperation among SAIs in big data audit.</a:t>
                </a:r>
                <a:endParaRPr lang="zh-CN" altLang="en-US" sz="1600" dirty="0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01490" y="2959100"/>
            <a:ext cx="7762875" cy="1494155"/>
            <a:chOff x="6088831" y="3077090"/>
            <a:chExt cx="4905133" cy="1161143"/>
          </a:xfrm>
        </p:grpSpPr>
        <p:sp>
          <p:nvSpPr>
            <p:cNvPr id="44" name="Freeform 21"/>
            <p:cNvSpPr/>
            <p:nvPr/>
          </p:nvSpPr>
          <p:spPr bwMode="auto">
            <a:xfrm>
              <a:off x="6291052" y="3214254"/>
              <a:ext cx="4564019" cy="886816"/>
            </a:xfrm>
            <a:custGeom>
              <a:avLst/>
              <a:gdLst>
                <a:gd name="T0" fmla="*/ 237 w 255"/>
                <a:gd name="T1" fmla="*/ 0 h 42"/>
                <a:gd name="T2" fmla="*/ 126 w 255"/>
                <a:gd name="T3" fmla="*/ 0 h 42"/>
                <a:gd name="T4" fmla="*/ 112 w 255"/>
                <a:gd name="T5" fmla="*/ 0 h 42"/>
                <a:gd name="T6" fmla="*/ 1 w 255"/>
                <a:gd name="T7" fmla="*/ 0 h 42"/>
                <a:gd name="T8" fmla="*/ 12 w 255"/>
                <a:gd name="T9" fmla="*/ 21 h 42"/>
                <a:gd name="T10" fmla="*/ 0 w 255"/>
                <a:gd name="T11" fmla="*/ 42 h 42"/>
                <a:gd name="T12" fmla="*/ 111 w 255"/>
                <a:gd name="T13" fmla="*/ 42 h 42"/>
                <a:gd name="T14" fmla="*/ 126 w 255"/>
                <a:gd name="T15" fmla="*/ 42 h 42"/>
                <a:gd name="T16" fmla="*/ 237 w 255"/>
                <a:gd name="T17" fmla="*/ 42 h 42"/>
                <a:gd name="T18" fmla="*/ 255 w 255"/>
                <a:gd name="T19" fmla="*/ 21 h 42"/>
                <a:gd name="T20" fmla="*/ 237 w 255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42">
                  <a:moveTo>
                    <a:pt x="237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" y="8"/>
                    <a:pt x="12" y="21"/>
                  </a:cubicBezTo>
                  <a:cubicBezTo>
                    <a:pt x="12" y="36"/>
                    <a:pt x="0" y="42"/>
                    <a:pt x="0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47" y="42"/>
                    <a:pt x="255" y="33"/>
                    <a:pt x="255" y="21"/>
                  </a:cubicBezTo>
                  <a:cubicBezTo>
                    <a:pt x="255" y="9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58800" dist="127000" dir="13500000">
                <a:schemeClr val="accent1"/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088831" y="3077090"/>
              <a:ext cx="4905133" cy="1161143"/>
              <a:chOff x="6088831" y="3077090"/>
              <a:chExt cx="4905133" cy="1161143"/>
            </a:xfrm>
          </p:grpSpPr>
          <p:sp>
            <p:nvSpPr>
              <p:cNvPr id="46" name="任意多边形 45"/>
              <p:cNvSpPr/>
              <p:nvPr/>
            </p:nvSpPr>
            <p:spPr bwMode="auto">
              <a:xfrm>
                <a:off x="6088831" y="3077090"/>
                <a:ext cx="4905133" cy="1161143"/>
              </a:xfrm>
              <a:custGeom>
                <a:avLst/>
                <a:gdLst>
                  <a:gd name="connsiteX0" fmla="*/ 77654 w 4905133"/>
                  <a:gd name="connsiteY0" fmla="*/ 0 h 1161143"/>
                  <a:gd name="connsiteX1" fmla="*/ 123900 w 4905133"/>
                  <a:gd name="connsiteY1" fmla="*/ 0 h 1161143"/>
                  <a:gd name="connsiteX2" fmla="*/ 1891845 w 4905133"/>
                  <a:gd name="connsiteY2" fmla="*/ 0 h 1161143"/>
                  <a:gd name="connsiteX3" fmla="*/ 2186852 w 4905133"/>
                  <a:gd name="connsiteY3" fmla="*/ 0 h 1161143"/>
                  <a:gd name="connsiteX4" fmla="*/ 4525838 w 4905133"/>
                  <a:gd name="connsiteY4" fmla="*/ 0 h 1161143"/>
                  <a:gd name="connsiteX5" fmla="*/ 4905133 w 4905133"/>
                  <a:gd name="connsiteY5" fmla="*/ 580572 h 1161143"/>
                  <a:gd name="connsiteX6" fmla="*/ 4525838 w 4905133"/>
                  <a:gd name="connsiteY6" fmla="*/ 1161143 h 1161143"/>
                  <a:gd name="connsiteX7" fmla="*/ 2186852 w 4905133"/>
                  <a:gd name="connsiteY7" fmla="*/ 1161143 h 1161143"/>
                  <a:gd name="connsiteX8" fmla="*/ 1870773 w 4905133"/>
                  <a:gd name="connsiteY8" fmla="*/ 1161143 h 1161143"/>
                  <a:gd name="connsiteX9" fmla="*/ 303835 w 4905133"/>
                  <a:gd name="connsiteY9" fmla="*/ 1161143 h 1161143"/>
                  <a:gd name="connsiteX10" fmla="*/ 0 w 4905133"/>
                  <a:gd name="connsiteY10" fmla="*/ 1161143 h 1161143"/>
                  <a:gd name="connsiteX11" fmla="*/ 0 w 4905133"/>
                  <a:gd name="connsiteY11" fmla="*/ 1131131 h 1161143"/>
                  <a:gd name="connsiteX12" fmla="*/ 15849 w 4905133"/>
                  <a:gd name="connsiteY12" fmla="*/ 1126211 h 1161143"/>
                  <a:gd name="connsiteX13" fmla="*/ 122750 w 4905133"/>
                  <a:gd name="connsiteY13" fmla="*/ 1068187 h 1161143"/>
                  <a:gd name="connsiteX14" fmla="*/ 176330 w 4905133"/>
                  <a:gd name="connsiteY14" fmla="*/ 1023979 h 1161143"/>
                  <a:gd name="connsiteX15" fmla="*/ 319643 w 4905133"/>
                  <a:gd name="connsiteY15" fmla="*/ 1023979 h 1161143"/>
                  <a:gd name="connsiteX16" fmla="*/ 2041682 w 4905133"/>
                  <a:gd name="connsiteY16" fmla="*/ 1023979 h 1161143"/>
                  <a:gd name="connsiteX17" fmla="*/ 2324103 w 4905133"/>
                  <a:gd name="connsiteY17" fmla="*/ 1023979 h 1161143"/>
                  <a:gd name="connsiteX18" fmla="*/ 4414020 w 4905133"/>
                  <a:gd name="connsiteY18" fmla="*/ 1023979 h 1161143"/>
                  <a:gd name="connsiteX19" fmla="*/ 4752925 w 4905133"/>
                  <a:gd name="connsiteY19" fmla="*/ 580571 h 1161143"/>
                  <a:gd name="connsiteX20" fmla="*/ 4414020 w 4905133"/>
                  <a:gd name="connsiteY20" fmla="*/ 137163 h 1161143"/>
                  <a:gd name="connsiteX21" fmla="*/ 2324103 w 4905133"/>
                  <a:gd name="connsiteY21" fmla="*/ 137163 h 1161143"/>
                  <a:gd name="connsiteX22" fmla="*/ 2060510 w 4905133"/>
                  <a:gd name="connsiteY22" fmla="*/ 137163 h 1161143"/>
                  <a:gd name="connsiteX23" fmla="*/ 283940 w 4905133"/>
                  <a:gd name="connsiteY23" fmla="*/ 137163 h 1161143"/>
                  <a:gd name="connsiteX24" fmla="*/ 245459 w 4905133"/>
                  <a:gd name="connsiteY24" fmla="*/ 137163 h 1161143"/>
                  <a:gd name="connsiteX25" fmla="*/ 215890 w 4905133"/>
                  <a:gd name="connsiteY25" fmla="*/ 101325 h 1161143"/>
                  <a:gd name="connsiteX26" fmla="*/ 122750 w 4905133"/>
                  <a:gd name="connsiteY26" fmla="*/ 24478 h 116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05133" h="1161143">
                    <a:moveTo>
                      <a:pt x="77654" y="0"/>
                    </a:moveTo>
                    <a:lnTo>
                      <a:pt x="123900" y="0"/>
                    </a:lnTo>
                    <a:cubicBezTo>
                      <a:pt x="466525" y="0"/>
                      <a:pt x="1014725" y="0"/>
                      <a:pt x="1891845" y="0"/>
                    </a:cubicBezTo>
                    <a:cubicBezTo>
                      <a:pt x="1891845" y="0"/>
                      <a:pt x="1891845" y="0"/>
                      <a:pt x="2186852" y="0"/>
                    </a:cubicBezTo>
                    <a:cubicBezTo>
                      <a:pt x="2186852" y="0"/>
                      <a:pt x="2186852" y="0"/>
                      <a:pt x="4525838" y="0"/>
                    </a:cubicBezTo>
                    <a:cubicBezTo>
                      <a:pt x="4736558" y="0"/>
                      <a:pt x="4905133" y="248816"/>
                      <a:pt x="4905133" y="580572"/>
                    </a:cubicBezTo>
                    <a:cubicBezTo>
                      <a:pt x="4905133" y="884681"/>
                      <a:pt x="4736558" y="1161143"/>
                      <a:pt x="4525838" y="1161143"/>
                    </a:cubicBezTo>
                    <a:cubicBezTo>
                      <a:pt x="4525838" y="1161143"/>
                      <a:pt x="4525838" y="1161143"/>
                      <a:pt x="2186852" y="1161143"/>
                    </a:cubicBezTo>
                    <a:cubicBezTo>
                      <a:pt x="2186852" y="1161143"/>
                      <a:pt x="2186852" y="1161143"/>
                      <a:pt x="1870773" y="1161143"/>
                    </a:cubicBezTo>
                    <a:cubicBezTo>
                      <a:pt x="1870773" y="1161143"/>
                      <a:pt x="1870773" y="1161143"/>
                      <a:pt x="303835" y="1161143"/>
                    </a:cubicBezTo>
                    <a:lnTo>
                      <a:pt x="0" y="1161143"/>
                    </a:lnTo>
                    <a:lnTo>
                      <a:pt x="0" y="1131131"/>
                    </a:lnTo>
                    <a:lnTo>
                      <a:pt x="15849" y="1126211"/>
                    </a:lnTo>
                    <a:cubicBezTo>
                      <a:pt x="53495" y="1110288"/>
                      <a:pt x="89270" y="1090806"/>
                      <a:pt x="122750" y="1068187"/>
                    </a:cubicBezTo>
                    <a:lnTo>
                      <a:pt x="176330" y="1023979"/>
                    </a:lnTo>
                    <a:lnTo>
                      <a:pt x="319643" y="1023979"/>
                    </a:lnTo>
                    <a:cubicBezTo>
                      <a:pt x="2041682" y="1023979"/>
                      <a:pt x="2041682" y="1023979"/>
                      <a:pt x="2041682" y="1023979"/>
                    </a:cubicBezTo>
                    <a:cubicBezTo>
                      <a:pt x="2324103" y="1023979"/>
                      <a:pt x="2324103" y="1023979"/>
                      <a:pt x="2324103" y="1023979"/>
                    </a:cubicBezTo>
                    <a:cubicBezTo>
                      <a:pt x="4414020" y="1023979"/>
                      <a:pt x="4414020" y="1023979"/>
                      <a:pt x="4414020" y="1023979"/>
                    </a:cubicBezTo>
                    <a:cubicBezTo>
                      <a:pt x="4602300" y="1023979"/>
                      <a:pt x="4752925" y="812832"/>
                      <a:pt x="4752925" y="580571"/>
                    </a:cubicBezTo>
                    <a:cubicBezTo>
                      <a:pt x="4752925" y="327195"/>
                      <a:pt x="4602300" y="137163"/>
                      <a:pt x="4414020" y="137163"/>
                    </a:cubicBezTo>
                    <a:cubicBezTo>
                      <a:pt x="2324103" y="137163"/>
                      <a:pt x="2324103" y="137163"/>
                      <a:pt x="2324103" y="137163"/>
                    </a:cubicBezTo>
                    <a:cubicBezTo>
                      <a:pt x="2060510" y="137163"/>
                      <a:pt x="2060510" y="137163"/>
                      <a:pt x="2060510" y="137163"/>
                    </a:cubicBezTo>
                    <a:cubicBezTo>
                      <a:pt x="1080861" y="137163"/>
                      <a:pt x="560423" y="137163"/>
                      <a:pt x="283940" y="137163"/>
                    </a:cubicBezTo>
                    <a:lnTo>
                      <a:pt x="245459" y="137163"/>
                    </a:lnTo>
                    <a:lnTo>
                      <a:pt x="215890" y="101325"/>
                    </a:lnTo>
                    <a:cubicBezTo>
                      <a:pt x="187419" y="72853"/>
                      <a:pt x="156231" y="47097"/>
                      <a:pt x="122750" y="2447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solidFill>
                  <a:srgbClr val="ECECEC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文本框 113"/>
              <p:cNvSpPr txBox="1"/>
              <p:nvPr/>
            </p:nvSpPr>
            <p:spPr>
              <a:xfrm>
                <a:off x="6457051" y="3161968"/>
                <a:ext cx="4332461" cy="93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Summarize the know-how, experience and good practices concerning big data audit, and develop guidelines and research reports, to share knowledge and help SAIs boost relevant capacities.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60705" y="1814830"/>
            <a:ext cx="2388235" cy="840740"/>
            <a:chOff x="1414686" y="1817209"/>
            <a:chExt cx="2962555" cy="841092"/>
          </a:xfrm>
        </p:grpSpPr>
        <p:sp>
          <p:nvSpPr>
            <p:cNvPr id="49" name="圆角矩形 8"/>
            <p:cNvSpPr/>
            <p:nvPr/>
          </p:nvSpPr>
          <p:spPr>
            <a:xfrm>
              <a:off x="1416235" y="1971556"/>
              <a:ext cx="2560971" cy="686745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1414686" y="1817209"/>
              <a:ext cx="2962555" cy="779377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503730" y="1901943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>
              <a:innerShdw blurRad="88900">
                <a:srgbClr val="D2800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文本框 268"/>
            <p:cNvSpPr txBox="1"/>
            <p:nvPr/>
          </p:nvSpPr>
          <p:spPr>
            <a:xfrm>
              <a:off x="1675622" y="1923854"/>
              <a:ext cx="1884768" cy="65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Goal</a:t>
              </a:r>
              <a:endParaRPr lang="en-US" altLang="zh-CN" sz="28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28320" y="3370580"/>
            <a:ext cx="2420620" cy="840740"/>
            <a:chOff x="1414686" y="3290814"/>
            <a:chExt cx="2962554" cy="841093"/>
          </a:xfrm>
        </p:grpSpPr>
        <p:sp>
          <p:nvSpPr>
            <p:cNvPr id="54" name="圆角矩形 8"/>
            <p:cNvSpPr/>
            <p:nvPr/>
          </p:nvSpPr>
          <p:spPr>
            <a:xfrm>
              <a:off x="1416235" y="3445162"/>
              <a:ext cx="2560970" cy="686745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414686" y="3290814"/>
              <a:ext cx="2962554" cy="779377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503730" y="3368756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>
              <a:innerShdw blurRad="88900">
                <a:srgbClr val="A4050E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7" name="文本框 269"/>
            <p:cNvSpPr txBox="1"/>
            <p:nvPr/>
          </p:nvSpPr>
          <p:spPr>
            <a:xfrm>
              <a:off x="1699107" y="3402738"/>
              <a:ext cx="1884768" cy="65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Goal</a:t>
              </a:r>
              <a:endParaRPr lang="en-US" altLang="zh-CN" sz="28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9435" y="4563110"/>
            <a:ext cx="2933700" cy="1246505"/>
            <a:chOff x="1414686" y="4343318"/>
            <a:chExt cx="3470802" cy="1246716"/>
          </a:xfrm>
        </p:grpSpPr>
        <p:sp>
          <p:nvSpPr>
            <p:cNvPr id="59" name="圆角矩形 8"/>
            <p:cNvSpPr/>
            <p:nvPr/>
          </p:nvSpPr>
          <p:spPr>
            <a:xfrm>
              <a:off x="1416235" y="4903289"/>
              <a:ext cx="2560970" cy="686745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1414686" y="4748942"/>
              <a:ext cx="2962554" cy="779377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1503730" y="4833676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>
              <a:innerShdw blurRad="114300">
                <a:srgbClr val="BF2F3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973572" y="4343318"/>
              <a:ext cx="911916" cy="697939"/>
            </a:xfrm>
            <a:prstGeom prst="ellipse">
              <a:avLst/>
            </a:prstGeom>
            <a:gradFill flip="none" rotWithShape="1">
              <a:gsLst>
                <a:gs pos="32000">
                  <a:srgbClr val="FFFFFF">
                    <a:alpha val="17000"/>
                  </a:srgbClr>
                </a:gs>
                <a:gs pos="6000">
                  <a:schemeClr val="bg1">
                    <a:alpha val="70000"/>
                  </a:schemeClr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文本框 270"/>
            <p:cNvSpPr txBox="1"/>
            <p:nvPr/>
          </p:nvSpPr>
          <p:spPr>
            <a:xfrm>
              <a:off x="1728738" y="4867657"/>
              <a:ext cx="1884768" cy="65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 smtClean="0">
                  <a:solidFill>
                    <a:prstClr val="white"/>
                  </a:solidFill>
                  <a:ea typeface="微软雅黑" panose="020B0503020204020204" pitchFamily="34" charset="-122"/>
                </a:rPr>
                <a:t>Goal</a:t>
              </a:r>
              <a:endParaRPr lang="en-US" altLang="zh-CN" sz="28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椭圆 63"/>
          <p:cNvSpPr/>
          <p:nvPr/>
        </p:nvSpPr>
        <p:spPr>
          <a:xfrm>
            <a:off x="2633149" y="3077404"/>
            <a:ext cx="912035" cy="697777"/>
          </a:xfrm>
          <a:prstGeom prst="ellipse">
            <a:avLst/>
          </a:prstGeom>
          <a:gradFill flip="none" rotWithShape="1">
            <a:gsLst>
              <a:gs pos="32000">
                <a:srgbClr val="FFFFFF">
                  <a:alpha val="17000"/>
                </a:srgbClr>
              </a:gs>
              <a:gs pos="6000">
                <a:schemeClr val="bg1">
                  <a:alpha val="70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074613" y="3168359"/>
            <a:ext cx="1245977" cy="1245528"/>
            <a:chOff x="4207197" y="3044883"/>
            <a:chExt cx="1245815" cy="1245816"/>
          </a:xfrm>
        </p:grpSpPr>
        <p:sp>
          <p:nvSpPr>
            <p:cNvPr id="66" name="任意多边形 65"/>
            <p:cNvSpPr/>
            <p:nvPr/>
          </p:nvSpPr>
          <p:spPr>
            <a:xfrm>
              <a:off x="4213638" y="3102519"/>
              <a:ext cx="1081032" cy="1175094"/>
            </a:xfrm>
            <a:custGeom>
              <a:avLst/>
              <a:gdLst>
                <a:gd name="connsiteX0" fmla="*/ 482868 w 1557034"/>
                <a:gd name="connsiteY0" fmla="*/ 0 h 1692513"/>
                <a:gd name="connsiteX1" fmla="*/ 398752 w 1557034"/>
                <a:gd name="connsiteY1" fmla="*/ 101950 h 1692513"/>
                <a:gd name="connsiteX2" fmla="*/ 245526 w 1557034"/>
                <a:gd name="connsiteY2" fmla="*/ 603576 h 1692513"/>
                <a:gd name="connsiteX3" fmla="*/ 1142714 w 1557034"/>
                <a:gd name="connsiteY3" fmla="*/ 1500764 h 1692513"/>
                <a:gd name="connsiteX4" fmla="*/ 1491940 w 1557034"/>
                <a:gd name="connsiteY4" fmla="*/ 1430259 h 1692513"/>
                <a:gd name="connsiteX5" fmla="*/ 1557034 w 1557034"/>
                <a:gd name="connsiteY5" fmla="*/ 1398901 h 1692513"/>
                <a:gd name="connsiteX6" fmla="*/ 1531596 w 1557034"/>
                <a:gd name="connsiteY6" fmla="*/ 1429733 h 1692513"/>
                <a:gd name="connsiteX7" fmla="*/ 897188 w 1557034"/>
                <a:gd name="connsiteY7" fmla="*/ 1692513 h 1692513"/>
                <a:gd name="connsiteX8" fmla="*/ 0 w 1557034"/>
                <a:gd name="connsiteY8" fmla="*/ 795325 h 1692513"/>
                <a:gd name="connsiteX9" fmla="*/ 469535 w 1557034"/>
                <a:gd name="connsiteY9" fmla="*/ 6423 h 169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034" h="1692513">
                  <a:moveTo>
                    <a:pt x="482868" y="0"/>
                  </a:moveTo>
                  <a:lnTo>
                    <a:pt x="398752" y="101950"/>
                  </a:lnTo>
                  <a:cubicBezTo>
                    <a:pt x="302013" y="245142"/>
                    <a:pt x="245526" y="417763"/>
                    <a:pt x="245526" y="603576"/>
                  </a:cubicBezTo>
                  <a:cubicBezTo>
                    <a:pt x="245526" y="1099079"/>
                    <a:pt x="647211" y="1500764"/>
                    <a:pt x="1142714" y="1500764"/>
                  </a:cubicBezTo>
                  <a:cubicBezTo>
                    <a:pt x="1266590" y="1500764"/>
                    <a:pt x="1384602" y="1475659"/>
                    <a:pt x="1491940" y="1430259"/>
                  </a:cubicBezTo>
                  <a:lnTo>
                    <a:pt x="1557034" y="1398901"/>
                  </a:lnTo>
                  <a:lnTo>
                    <a:pt x="1531596" y="1429733"/>
                  </a:lnTo>
                  <a:cubicBezTo>
                    <a:pt x="1369237" y="1592092"/>
                    <a:pt x="1144940" y="1692513"/>
                    <a:pt x="897188" y="1692513"/>
                  </a:cubicBezTo>
                  <a:cubicBezTo>
                    <a:pt x="401685" y="1692513"/>
                    <a:pt x="0" y="1290828"/>
                    <a:pt x="0" y="795325"/>
                  </a:cubicBezTo>
                  <a:cubicBezTo>
                    <a:pt x="0" y="454667"/>
                    <a:pt x="189859" y="158352"/>
                    <a:pt x="469535" y="6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41300" dist="190500" dir="8400000" algn="tr" rotWithShape="0">
                <a:srgbClr val="380A21">
                  <a:alpha val="29804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207197" y="3044883"/>
              <a:ext cx="1245815" cy="1245816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4353796" y="3191482"/>
              <a:ext cx="952617" cy="952618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8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4358221" y="3201630"/>
              <a:ext cx="912851" cy="535848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0" name="文本框 55"/>
            <p:cNvSpPr txBox="1"/>
            <p:nvPr/>
          </p:nvSpPr>
          <p:spPr>
            <a:xfrm>
              <a:off x="4453581" y="3374595"/>
              <a:ext cx="773034" cy="63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dirty="0" smtClean="0">
                  <a:solidFill>
                    <a:prstClr val="white"/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2</a:t>
              </a:r>
              <a:endParaRPr lang="zh-CN" altLang="en-US" sz="3500" dirty="0">
                <a:solidFill>
                  <a:prstClr val="white"/>
                </a:solidFill>
                <a:latin typeface="Impact" panose="020B080603090205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74613" y="1568721"/>
            <a:ext cx="1245979" cy="1245528"/>
            <a:chOff x="4207197" y="1571277"/>
            <a:chExt cx="1245816" cy="1245816"/>
          </a:xfrm>
        </p:grpSpPr>
        <p:sp>
          <p:nvSpPr>
            <p:cNvPr id="72" name="任意多边形 71"/>
            <p:cNvSpPr/>
            <p:nvPr/>
          </p:nvSpPr>
          <p:spPr>
            <a:xfrm>
              <a:off x="4213638" y="1628913"/>
              <a:ext cx="1081032" cy="1175094"/>
            </a:xfrm>
            <a:custGeom>
              <a:avLst/>
              <a:gdLst>
                <a:gd name="connsiteX0" fmla="*/ 482868 w 1557034"/>
                <a:gd name="connsiteY0" fmla="*/ 0 h 1692513"/>
                <a:gd name="connsiteX1" fmla="*/ 398752 w 1557034"/>
                <a:gd name="connsiteY1" fmla="*/ 101950 h 1692513"/>
                <a:gd name="connsiteX2" fmla="*/ 245526 w 1557034"/>
                <a:gd name="connsiteY2" fmla="*/ 603576 h 1692513"/>
                <a:gd name="connsiteX3" fmla="*/ 1142714 w 1557034"/>
                <a:gd name="connsiteY3" fmla="*/ 1500764 h 1692513"/>
                <a:gd name="connsiteX4" fmla="*/ 1491940 w 1557034"/>
                <a:gd name="connsiteY4" fmla="*/ 1430259 h 1692513"/>
                <a:gd name="connsiteX5" fmla="*/ 1557034 w 1557034"/>
                <a:gd name="connsiteY5" fmla="*/ 1398901 h 1692513"/>
                <a:gd name="connsiteX6" fmla="*/ 1531596 w 1557034"/>
                <a:gd name="connsiteY6" fmla="*/ 1429733 h 1692513"/>
                <a:gd name="connsiteX7" fmla="*/ 897188 w 1557034"/>
                <a:gd name="connsiteY7" fmla="*/ 1692513 h 1692513"/>
                <a:gd name="connsiteX8" fmla="*/ 0 w 1557034"/>
                <a:gd name="connsiteY8" fmla="*/ 795325 h 1692513"/>
                <a:gd name="connsiteX9" fmla="*/ 469535 w 1557034"/>
                <a:gd name="connsiteY9" fmla="*/ 6423 h 169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034" h="1692513">
                  <a:moveTo>
                    <a:pt x="482868" y="0"/>
                  </a:moveTo>
                  <a:lnTo>
                    <a:pt x="398752" y="101950"/>
                  </a:lnTo>
                  <a:cubicBezTo>
                    <a:pt x="302013" y="245142"/>
                    <a:pt x="245526" y="417763"/>
                    <a:pt x="245526" y="603576"/>
                  </a:cubicBezTo>
                  <a:cubicBezTo>
                    <a:pt x="245526" y="1099079"/>
                    <a:pt x="647211" y="1500764"/>
                    <a:pt x="1142714" y="1500764"/>
                  </a:cubicBezTo>
                  <a:cubicBezTo>
                    <a:pt x="1266590" y="1500764"/>
                    <a:pt x="1384602" y="1475659"/>
                    <a:pt x="1491940" y="1430259"/>
                  </a:cubicBezTo>
                  <a:lnTo>
                    <a:pt x="1557034" y="1398901"/>
                  </a:lnTo>
                  <a:lnTo>
                    <a:pt x="1531596" y="1429733"/>
                  </a:lnTo>
                  <a:cubicBezTo>
                    <a:pt x="1369237" y="1592092"/>
                    <a:pt x="1144940" y="1692513"/>
                    <a:pt x="897188" y="1692513"/>
                  </a:cubicBezTo>
                  <a:cubicBezTo>
                    <a:pt x="401685" y="1692513"/>
                    <a:pt x="0" y="1290828"/>
                    <a:pt x="0" y="795325"/>
                  </a:cubicBezTo>
                  <a:cubicBezTo>
                    <a:pt x="0" y="454667"/>
                    <a:pt x="189859" y="158352"/>
                    <a:pt x="469535" y="6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41300" dist="190500" dir="8400000" algn="tr" rotWithShape="0">
                <a:srgbClr val="1F2006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207197" y="1571277"/>
              <a:ext cx="1245816" cy="1245816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353797" y="1717876"/>
              <a:ext cx="952617" cy="952618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8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4358221" y="1728024"/>
              <a:ext cx="912851" cy="535848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6" name="文本框 93"/>
            <p:cNvSpPr txBox="1"/>
            <p:nvPr/>
          </p:nvSpPr>
          <p:spPr>
            <a:xfrm>
              <a:off x="4448584" y="1888434"/>
              <a:ext cx="773034" cy="63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dirty="0" smtClean="0">
                  <a:solidFill>
                    <a:prstClr val="white"/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1</a:t>
              </a:r>
              <a:endParaRPr lang="zh-CN" altLang="en-US" sz="3500" dirty="0">
                <a:solidFill>
                  <a:prstClr val="white"/>
                </a:solidFill>
                <a:latin typeface="Impact" panose="020B080603090205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074613" y="4767998"/>
            <a:ext cx="1245977" cy="1245528"/>
            <a:chOff x="4207197" y="4503010"/>
            <a:chExt cx="1245815" cy="1245816"/>
          </a:xfrm>
        </p:grpSpPr>
        <p:sp>
          <p:nvSpPr>
            <p:cNvPr id="78" name="任意多边形 77"/>
            <p:cNvSpPr/>
            <p:nvPr/>
          </p:nvSpPr>
          <p:spPr>
            <a:xfrm>
              <a:off x="4213638" y="4560646"/>
              <a:ext cx="1081032" cy="1175094"/>
            </a:xfrm>
            <a:custGeom>
              <a:avLst/>
              <a:gdLst>
                <a:gd name="connsiteX0" fmla="*/ 482868 w 1557034"/>
                <a:gd name="connsiteY0" fmla="*/ 0 h 1692513"/>
                <a:gd name="connsiteX1" fmla="*/ 398752 w 1557034"/>
                <a:gd name="connsiteY1" fmla="*/ 101950 h 1692513"/>
                <a:gd name="connsiteX2" fmla="*/ 245526 w 1557034"/>
                <a:gd name="connsiteY2" fmla="*/ 603576 h 1692513"/>
                <a:gd name="connsiteX3" fmla="*/ 1142714 w 1557034"/>
                <a:gd name="connsiteY3" fmla="*/ 1500764 h 1692513"/>
                <a:gd name="connsiteX4" fmla="*/ 1491940 w 1557034"/>
                <a:gd name="connsiteY4" fmla="*/ 1430259 h 1692513"/>
                <a:gd name="connsiteX5" fmla="*/ 1557034 w 1557034"/>
                <a:gd name="connsiteY5" fmla="*/ 1398901 h 1692513"/>
                <a:gd name="connsiteX6" fmla="*/ 1531596 w 1557034"/>
                <a:gd name="connsiteY6" fmla="*/ 1429733 h 1692513"/>
                <a:gd name="connsiteX7" fmla="*/ 897188 w 1557034"/>
                <a:gd name="connsiteY7" fmla="*/ 1692513 h 1692513"/>
                <a:gd name="connsiteX8" fmla="*/ 0 w 1557034"/>
                <a:gd name="connsiteY8" fmla="*/ 795325 h 1692513"/>
                <a:gd name="connsiteX9" fmla="*/ 469535 w 1557034"/>
                <a:gd name="connsiteY9" fmla="*/ 6423 h 169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034" h="1692513">
                  <a:moveTo>
                    <a:pt x="482868" y="0"/>
                  </a:moveTo>
                  <a:lnTo>
                    <a:pt x="398752" y="101950"/>
                  </a:lnTo>
                  <a:cubicBezTo>
                    <a:pt x="302013" y="245142"/>
                    <a:pt x="245526" y="417763"/>
                    <a:pt x="245526" y="603576"/>
                  </a:cubicBezTo>
                  <a:cubicBezTo>
                    <a:pt x="245526" y="1099079"/>
                    <a:pt x="647211" y="1500764"/>
                    <a:pt x="1142714" y="1500764"/>
                  </a:cubicBezTo>
                  <a:cubicBezTo>
                    <a:pt x="1266590" y="1500764"/>
                    <a:pt x="1384602" y="1475659"/>
                    <a:pt x="1491940" y="1430259"/>
                  </a:cubicBezTo>
                  <a:lnTo>
                    <a:pt x="1557034" y="1398901"/>
                  </a:lnTo>
                  <a:lnTo>
                    <a:pt x="1531596" y="1429733"/>
                  </a:lnTo>
                  <a:cubicBezTo>
                    <a:pt x="1369237" y="1592092"/>
                    <a:pt x="1144940" y="1692513"/>
                    <a:pt x="897188" y="1692513"/>
                  </a:cubicBezTo>
                  <a:cubicBezTo>
                    <a:pt x="401685" y="1692513"/>
                    <a:pt x="0" y="1290828"/>
                    <a:pt x="0" y="795325"/>
                  </a:cubicBezTo>
                  <a:cubicBezTo>
                    <a:pt x="0" y="454667"/>
                    <a:pt x="189859" y="158352"/>
                    <a:pt x="469535" y="6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41300" dist="190500" dir="8400000" algn="tr" rotWithShape="0">
                <a:srgbClr val="181930">
                  <a:alpha val="29804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207197" y="4503010"/>
              <a:ext cx="1245815" cy="1245816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4353796" y="4649609"/>
              <a:ext cx="952617" cy="952618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8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4358221" y="4659757"/>
              <a:ext cx="912851" cy="535848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2" name="文本框 56"/>
            <p:cNvSpPr txBox="1"/>
            <p:nvPr/>
          </p:nvSpPr>
          <p:spPr>
            <a:xfrm>
              <a:off x="4453581" y="4810446"/>
              <a:ext cx="773034" cy="63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dirty="0" smtClean="0">
                  <a:solidFill>
                    <a:prstClr val="white"/>
                  </a:solidFill>
                  <a:latin typeface="Impact" panose="020B0806030902050204" pitchFamily="34" charset="0"/>
                  <a:ea typeface="LiHei Pro" panose="020B0500000000000000" pitchFamily="34" charset="-122"/>
                </a:rPr>
                <a:t>3</a:t>
              </a:r>
              <a:endParaRPr lang="zh-CN" altLang="en-US" sz="3500" dirty="0">
                <a:solidFill>
                  <a:prstClr val="white"/>
                </a:solidFill>
                <a:latin typeface="Impact" panose="020B080603090205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477300" y="4497680"/>
            <a:ext cx="2130409" cy="2653443"/>
            <a:chOff x="5086295" y="5026743"/>
            <a:chExt cx="2130409" cy="2653443"/>
          </a:xfrm>
        </p:grpSpPr>
        <p:grpSp>
          <p:nvGrpSpPr>
            <p:cNvPr id="84" name="组合 83"/>
            <p:cNvGrpSpPr/>
            <p:nvPr/>
          </p:nvGrpSpPr>
          <p:grpSpPr>
            <a:xfrm>
              <a:off x="5086295" y="5026743"/>
              <a:ext cx="2130409" cy="2653443"/>
              <a:chOff x="7380501" y="2927402"/>
              <a:chExt cx="2311887" cy="2880512"/>
            </a:xfrm>
          </p:grpSpPr>
          <p:sp>
            <p:nvSpPr>
              <p:cNvPr id="86" name="椭圆 50"/>
              <p:cNvSpPr/>
              <p:nvPr/>
            </p:nvSpPr>
            <p:spPr>
              <a:xfrm rot="18900000">
                <a:off x="7501948" y="2927402"/>
                <a:ext cx="2190440" cy="2880512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7567583" y="3243359"/>
                <a:ext cx="1344545" cy="1344543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5" name="Freeform 32"/>
            <p:cNvSpPr>
              <a:spLocks noEditPoints="1"/>
            </p:cNvSpPr>
            <p:nvPr/>
          </p:nvSpPr>
          <p:spPr bwMode="auto">
            <a:xfrm>
              <a:off x="5588602" y="5578240"/>
              <a:ext cx="551283" cy="589141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493258" y="2728825"/>
            <a:ext cx="2130409" cy="2653443"/>
            <a:chOff x="5090873" y="3298782"/>
            <a:chExt cx="2130409" cy="2653443"/>
          </a:xfrm>
        </p:grpSpPr>
        <p:grpSp>
          <p:nvGrpSpPr>
            <p:cNvPr id="90" name="组合 89"/>
            <p:cNvGrpSpPr/>
            <p:nvPr/>
          </p:nvGrpSpPr>
          <p:grpSpPr>
            <a:xfrm>
              <a:off x="5090873" y="3298782"/>
              <a:ext cx="2130409" cy="2653443"/>
              <a:chOff x="7380501" y="2927402"/>
              <a:chExt cx="2311887" cy="2880512"/>
            </a:xfrm>
          </p:grpSpPr>
          <p:sp>
            <p:nvSpPr>
              <p:cNvPr id="92" name="椭圆 50"/>
              <p:cNvSpPr/>
              <p:nvPr/>
            </p:nvSpPr>
            <p:spPr>
              <a:xfrm rot="18900000">
                <a:off x="7501948" y="2927402"/>
                <a:ext cx="2190440" cy="2880512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7567583" y="3243359"/>
                <a:ext cx="1344545" cy="1344543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7380501" y="31225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" name="Freeform 22"/>
            <p:cNvSpPr>
              <a:spLocks noEditPoints="1"/>
            </p:cNvSpPr>
            <p:nvPr/>
          </p:nvSpPr>
          <p:spPr bwMode="auto">
            <a:xfrm>
              <a:off x="5646245" y="3882779"/>
              <a:ext cx="435236" cy="511116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32634" y="1233211"/>
            <a:ext cx="2105645" cy="2653443"/>
            <a:chOff x="5109624" y="1619526"/>
            <a:chExt cx="2105645" cy="2653443"/>
          </a:xfrm>
        </p:grpSpPr>
        <p:grpSp>
          <p:nvGrpSpPr>
            <p:cNvPr id="96" name="组合 95"/>
            <p:cNvGrpSpPr/>
            <p:nvPr/>
          </p:nvGrpSpPr>
          <p:grpSpPr>
            <a:xfrm>
              <a:off x="5109624" y="1619526"/>
              <a:ext cx="2105645" cy="2653443"/>
              <a:chOff x="7407375" y="2927402"/>
              <a:chExt cx="2285013" cy="2880512"/>
            </a:xfrm>
          </p:grpSpPr>
          <p:sp>
            <p:nvSpPr>
              <p:cNvPr id="98" name="椭圆 50"/>
              <p:cNvSpPr/>
              <p:nvPr/>
            </p:nvSpPr>
            <p:spPr>
              <a:xfrm rot="18900000">
                <a:off x="7501948" y="2927402"/>
                <a:ext cx="2190440" cy="2880512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7567583" y="3243359"/>
                <a:ext cx="1344545" cy="1344543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7407375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7" name="Freeform 26"/>
            <p:cNvSpPr>
              <a:spLocks noEditPoints="1"/>
            </p:cNvSpPr>
            <p:nvPr/>
          </p:nvSpPr>
          <p:spPr bwMode="auto">
            <a:xfrm>
              <a:off x="5601508" y="2212346"/>
              <a:ext cx="470426" cy="4942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61060" y="381635"/>
            <a:ext cx="7377430" cy="45339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strategic objectives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WGBD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055370" y="314325"/>
            <a:ext cx="7861935" cy="50990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Update on WGBD issues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Members</a:t>
            </a:r>
            <a:endParaRPr 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4306" name="内容占位符 3"/>
          <p:cNvGraphicFramePr>
            <a:graphicFrameLocks noGrp="1"/>
          </p:cNvGraphicFramePr>
          <p:nvPr/>
        </p:nvGraphicFramePr>
        <p:xfrm>
          <a:off x="847725" y="1052830"/>
          <a:ext cx="9897110" cy="519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055370" y="314325"/>
            <a:ext cx="7861935" cy="50990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Update on WGBD issues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</a:t>
            </a:r>
            <a:endParaRPr 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5775" y="1374775"/>
            <a:ext cx="4004310" cy="4410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b="1">
                <a:solidFill>
                  <a:srgbClr val="C00000"/>
                </a:solidFill>
              </a:rPr>
              <a:t>第三次会议图片</a:t>
            </a:r>
            <a:endParaRPr lang="zh-CN" altLang="zh-CN" b="1">
              <a:solidFill>
                <a:srgbClr val="C00000"/>
              </a:solidFill>
            </a:endParaRPr>
          </a:p>
        </p:txBody>
      </p:sp>
      <p:sp>
        <p:nvSpPr>
          <p:cNvPr id="275" name="文本框 274"/>
          <p:cNvSpPr txBox="1"/>
          <p:nvPr/>
        </p:nvSpPr>
        <p:spPr>
          <a:xfrm flipH="1">
            <a:off x="5627370" y="1646555"/>
            <a:ext cx="61455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with the participation of 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51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delegates from 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 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member SAIs 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3675" y="1235075"/>
            <a:ext cx="199072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participants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77825" y="5935345"/>
            <a:ext cx="44202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0">
                <a:latin typeface="Times New Roman" panose="02020603050405020304" pitchFamily="18" charset="0"/>
                <a:cs typeface="等线" charset="0"/>
              </a:rPr>
              <a:t> 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April</a:t>
            </a:r>
            <a:r>
              <a:rPr lang="en-US" sz="1600" b="0">
                <a:latin typeface="Times New Roman" panose="02020603050405020304" pitchFamily="18" charset="0"/>
                <a:cs typeface="等线" charset="0"/>
              </a:rPr>
              <a:t> 25 to 26, 20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1600" b="0">
                <a:latin typeface="Times New Roman" panose="02020603050405020304" pitchFamily="18" charset="0"/>
                <a:cs typeface="等线" charset="0"/>
              </a:rPr>
              <a:t>9 in Copenhagen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sz="1600" b="0">
                <a:latin typeface="Times New Roman" panose="02020603050405020304" pitchFamily="18" charset="0"/>
                <a:cs typeface="等线" charset="0"/>
              </a:rPr>
              <a:t>Denmark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5659755" y="2872105"/>
            <a:ext cx="642429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Indonesia SAI has made an interim report for it continues working group’s 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“Auditing Technologies Innovation Research Project”</a:t>
            </a:r>
            <a:endParaRPr lang="en-US" altLang="zh-CN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73040" y="2473325"/>
            <a:ext cx="409638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Research already carried out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59120" y="4450715"/>
            <a:ext cx="642493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participants enthusiastically discussed the 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“Guidelines On Big Data Audit Research Program”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prepared by the secretariat of the working group and unanimously adopted to compile the “Guidelines On Big Data Auditing”. 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30495" y="4064635"/>
            <a:ext cx="409638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Research already carried out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集体合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1032510"/>
            <a:ext cx="5487670" cy="49028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2810" y="372745"/>
            <a:ext cx="5556885" cy="45339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Audit Reform in the era of Big Data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9390" y="4738370"/>
            <a:ext cx="6506845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4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working mechanism of big data audit is taking shape.</a:t>
            </a:r>
            <a:endParaRPr lang="zh-CN" altLang="en-US" sz="16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80025" y="1179830"/>
            <a:ext cx="5958205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4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field of big data applications is more extensive</a:t>
            </a:r>
            <a:r>
              <a:rPr lang="en-US" altLang="zh-CN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0025" y="2307590"/>
            <a:ext cx="6059170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application of new technologies is more diverse </a:t>
            </a:r>
            <a:endParaRPr lang="zh-CN" altLang="en-US" sz="16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18430" y="3552825"/>
            <a:ext cx="6182995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4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construction of platform tools is more pragmatic.</a:t>
            </a:r>
            <a:endParaRPr lang="zh-CN" altLang="en-US" sz="1600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2157365" y="4798361"/>
            <a:ext cx="875972" cy="916580"/>
          </a:xfrm>
          <a:custGeom>
            <a:avLst/>
            <a:gdLst>
              <a:gd name="T0" fmla="*/ 453 w 453"/>
              <a:gd name="T1" fmla="*/ 0 h 474"/>
              <a:gd name="T2" fmla="*/ 0 w 453"/>
              <a:gd name="T3" fmla="*/ 197 h 474"/>
              <a:gd name="T4" fmla="*/ 0 w 453"/>
              <a:gd name="T5" fmla="*/ 474 h 474"/>
              <a:gd name="T6" fmla="*/ 453 w 453"/>
              <a:gd name="T7" fmla="*/ 277 h 474"/>
              <a:gd name="T8" fmla="*/ 453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453" y="0"/>
                </a:moveTo>
                <a:lnTo>
                  <a:pt x="0" y="197"/>
                </a:lnTo>
                <a:lnTo>
                  <a:pt x="0" y="474"/>
                </a:lnTo>
                <a:lnTo>
                  <a:pt x="453" y="277"/>
                </a:lnTo>
                <a:lnTo>
                  <a:pt x="4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2" name="Freeform 7"/>
          <p:cNvSpPr/>
          <p:nvPr/>
        </p:nvSpPr>
        <p:spPr bwMode="auto">
          <a:xfrm>
            <a:off x="1281394" y="4798361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7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7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3" name="Freeform 8"/>
          <p:cNvSpPr/>
          <p:nvPr/>
        </p:nvSpPr>
        <p:spPr bwMode="auto">
          <a:xfrm>
            <a:off x="1408394" y="4925361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7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7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1281394" y="4423220"/>
            <a:ext cx="1751943" cy="756081"/>
          </a:xfrm>
          <a:custGeom>
            <a:avLst/>
            <a:gdLst>
              <a:gd name="T0" fmla="*/ 453 w 906"/>
              <a:gd name="T1" fmla="*/ 0 h 391"/>
              <a:gd name="T2" fmla="*/ 0 w 906"/>
              <a:gd name="T3" fmla="*/ 194 h 391"/>
              <a:gd name="T4" fmla="*/ 453 w 906"/>
              <a:gd name="T5" fmla="*/ 391 h 391"/>
              <a:gd name="T6" fmla="*/ 906 w 906"/>
              <a:gd name="T7" fmla="*/ 194 h 391"/>
              <a:gd name="T8" fmla="*/ 453 w 906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6" h="391">
                <a:moveTo>
                  <a:pt x="453" y="0"/>
                </a:moveTo>
                <a:lnTo>
                  <a:pt x="0" y="194"/>
                </a:lnTo>
                <a:lnTo>
                  <a:pt x="453" y="391"/>
                </a:lnTo>
                <a:lnTo>
                  <a:pt x="906" y="194"/>
                </a:lnTo>
                <a:lnTo>
                  <a:pt x="4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7" name="Freeform 10"/>
          <p:cNvSpPr/>
          <p:nvPr/>
        </p:nvSpPr>
        <p:spPr bwMode="auto">
          <a:xfrm>
            <a:off x="2157365" y="3736753"/>
            <a:ext cx="875972" cy="914646"/>
          </a:xfrm>
          <a:custGeom>
            <a:avLst/>
            <a:gdLst>
              <a:gd name="T0" fmla="*/ 453 w 453"/>
              <a:gd name="T1" fmla="*/ 0 h 473"/>
              <a:gd name="T2" fmla="*/ 0 w 453"/>
              <a:gd name="T3" fmla="*/ 194 h 473"/>
              <a:gd name="T4" fmla="*/ 0 w 453"/>
              <a:gd name="T5" fmla="*/ 473 h 473"/>
              <a:gd name="T6" fmla="*/ 453 w 453"/>
              <a:gd name="T7" fmla="*/ 277 h 473"/>
              <a:gd name="T8" fmla="*/ 453 w 453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3">
                <a:moveTo>
                  <a:pt x="453" y="0"/>
                </a:moveTo>
                <a:lnTo>
                  <a:pt x="0" y="194"/>
                </a:lnTo>
                <a:lnTo>
                  <a:pt x="0" y="473"/>
                </a:lnTo>
                <a:lnTo>
                  <a:pt x="453" y="277"/>
                </a:lnTo>
                <a:lnTo>
                  <a:pt x="4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1277584" y="3716433"/>
            <a:ext cx="875972" cy="914646"/>
          </a:xfrm>
          <a:custGeom>
            <a:avLst/>
            <a:gdLst>
              <a:gd name="T0" fmla="*/ 0 w 453"/>
              <a:gd name="T1" fmla="*/ 0 h 473"/>
              <a:gd name="T2" fmla="*/ 453 w 453"/>
              <a:gd name="T3" fmla="*/ 194 h 473"/>
              <a:gd name="T4" fmla="*/ 453 w 453"/>
              <a:gd name="T5" fmla="*/ 473 h 473"/>
              <a:gd name="T6" fmla="*/ 0 w 453"/>
              <a:gd name="T7" fmla="*/ 277 h 473"/>
              <a:gd name="T8" fmla="*/ 0 w 453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3">
                <a:moveTo>
                  <a:pt x="0" y="0"/>
                </a:moveTo>
                <a:lnTo>
                  <a:pt x="453" y="194"/>
                </a:lnTo>
                <a:lnTo>
                  <a:pt x="453" y="473"/>
                </a:ln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1281394" y="3361613"/>
            <a:ext cx="1751943" cy="750280"/>
          </a:xfrm>
          <a:custGeom>
            <a:avLst/>
            <a:gdLst>
              <a:gd name="T0" fmla="*/ 453 w 906"/>
              <a:gd name="T1" fmla="*/ 0 h 388"/>
              <a:gd name="T2" fmla="*/ 0 w 906"/>
              <a:gd name="T3" fmla="*/ 194 h 388"/>
              <a:gd name="T4" fmla="*/ 453 w 906"/>
              <a:gd name="T5" fmla="*/ 388 h 388"/>
              <a:gd name="T6" fmla="*/ 906 w 906"/>
              <a:gd name="T7" fmla="*/ 194 h 388"/>
              <a:gd name="T8" fmla="*/ 453 w 906"/>
              <a:gd name="T9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6" h="388">
                <a:moveTo>
                  <a:pt x="453" y="0"/>
                </a:moveTo>
                <a:lnTo>
                  <a:pt x="0" y="194"/>
                </a:lnTo>
                <a:lnTo>
                  <a:pt x="453" y="388"/>
                </a:lnTo>
                <a:lnTo>
                  <a:pt x="906" y="194"/>
                </a:lnTo>
                <a:lnTo>
                  <a:pt x="4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>
            <a:off x="2157365" y="2673211"/>
            <a:ext cx="875972" cy="916580"/>
          </a:xfrm>
          <a:custGeom>
            <a:avLst/>
            <a:gdLst>
              <a:gd name="T0" fmla="*/ 453 w 453"/>
              <a:gd name="T1" fmla="*/ 0 h 474"/>
              <a:gd name="T2" fmla="*/ 0 w 453"/>
              <a:gd name="T3" fmla="*/ 194 h 474"/>
              <a:gd name="T4" fmla="*/ 0 w 453"/>
              <a:gd name="T5" fmla="*/ 474 h 474"/>
              <a:gd name="T6" fmla="*/ 453 w 453"/>
              <a:gd name="T7" fmla="*/ 277 h 474"/>
              <a:gd name="T8" fmla="*/ 453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453" y="0"/>
                </a:moveTo>
                <a:lnTo>
                  <a:pt x="0" y="194"/>
                </a:lnTo>
                <a:lnTo>
                  <a:pt x="0" y="474"/>
                </a:lnTo>
                <a:lnTo>
                  <a:pt x="453" y="277"/>
                </a:lnTo>
                <a:lnTo>
                  <a:pt x="4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3" name="Freeform 14"/>
          <p:cNvSpPr/>
          <p:nvPr/>
        </p:nvSpPr>
        <p:spPr bwMode="auto">
          <a:xfrm>
            <a:off x="1281394" y="2673211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 bwMode="auto">
          <a:xfrm>
            <a:off x="1408394" y="2800211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5" name="Freeform 16"/>
          <p:cNvSpPr/>
          <p:nvPr/>
        </p:nvSpPr>
        <p:spPr bwMode="auto">
          <a:xfrm>
            <a:off x="1281394" y="2298071"/>
            <a:ext cx="1751943" cy="750280"/>
          </a:xfrm>
          <a:custGeom>
            <a:avLst/>
            <a:gdLst>
              <a:gd name="T0" fmla="*/ 453 w 906"/>
              <a:gd name="T1" fmla="*/ 0 h 388"/>
              <a:gd name="T2" fmla="*/ 0 w 906"/>
              <a:gd name="T3" fmla="*/ 194 h 388"/>
              <a:gd name="T4" fmla="*/ 453 w 906"/>
              <a:gd name="T5" fmla="*/ 388 h 388"/>
              <a:gd name="T6" fmla="*/ 906 w 906"/>
              <a:gd name="T7" fmla="*/ 194 h 388"/>
              <a:gd name="T8" fmla="*/ 453 w 906"/>
              <a:gd name="T9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6" h="388">
                <a:moveTo>
                  <a:pt x="453" y="0"/>
                </a:moveTo>
                <a:lnTo>
                  <a:pt x="0" y="194"/>
                </a:lnTo>
                <a:lnTo>
                  <a:pt x="453" y="388"/>
                </a:lnTo>
                <a:lnTo>
                  <a:pt x="906" y="194"/>
                </a:lnTo>
                <a:lnTo>
                  <a:pt x="4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6" name="Freeform 17"/>
          <p:cNvSpPr/>
          <p:nvPr/>
        </p:nvSpPr>
        <p:spPr bwMode="auto">
          <a:xfrm>
            <a:off x="2157365" y="1611603"/>
            <a:ext cx="875972" cy="916580"/>
          </a:xfrm>
          <a:custGeom>
            <a:avLst/>
            <a:gdLst>
              <a:gd name="T0" fmla="*/ 453 w 453"/>
              <a:gd name="T1" fmla="*/ 0 h 474"/>
              <a:gd name="T2" fmla="*/ 0 w 453"/>
              <a:gd name="T3" fmla="*/ 194 h 474"/>
              <a:gd name="T4" fmla="*/ 0 w 453"/>
              <a:gd name="T5" fmla="*/ 474 h 474"/>
              <a:gd name="T6" fmla="*/ 453 w 453"/>
              <a:gd name="T7" fmla="*/ 277 h 474"/>
              <a:gd name="T8" fmla="*/ 453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453" y="0"/>
                </a:moveTo>
                <a:lnTo>
                  <a:pt x="0" y="194"/>
                </a:lnTo>
                <a:lnTo>
                  <a:pt x="0" y="474"/>
                </a:lnTo>
                <a:lnTo>
                  <a:pt x="453" y="277"/>
                </a:lnTo>
                <a:lnTo>
                  <a:pt x="4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 altLang="zh-CN" dirty="0" smtClean="0"/>
          </a:p>
        </p:txBody>
      </p:sp>
      <p:sp>
        <p:nvSpPr>
          <p:cNvPr id="17" name="Freeform 18"/>
          <p:cNvSpPr/>
          <p:nvPr/>
        </p:nvSpPr>
        <p:spPr bwMode="auto">
          <a:xfrm>
            <a:off x="1281394" y="1611603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1408394" y="1738603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9" name="Freeform 20"/>
          <p:cNvSpPr/>
          <p:nvPr/>
        </p:nvSpPr>
        <p:spPr bwMode="auto">
          <a:xfrm>
            <a:off x="1281394" y="1236463"/>
            <a:ext cx="1751943" cy="750280"/>
          </a:xfrm>
          <a:custGeom>
            <a:avLst/>
            <a:gdLst>
              <a:gd name="T0" fmla="*/ 453 w 906"/>
              <a:gd name="T1" fmla="*/ 0 h 388"/>
              <a:gd name="T2" fmla="*/ 0 w 906"/>
              <a:gd name="T3" fmla="*/ 194 h 388"/>
              <a:gd name="T4" fmla="*/ 453 w 906"/>
              <a:gd name="T5" fmla="*/ 388 h 388"/>
              <a:gd name="T6" fmla="*/ 906 w 906"/>
              <a:gd name="T7" fmla="*/ 194 h 388"/>
              <a:gd name="T8" fmla="*/ 453 w 906"/>
              <a:gd name="T9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6" h="388">
                <a:moveTo>
                  <a:pt x="453" y="0"/>
                </a:moveTo>
                <a:lnTo>
                  <a:pt x="0" y="194"/>
                </a:lnTo>
                <a:lnTo>
                  <a:pt x="453" y="388"/>
                </a:lnTo>
                <a:lnTo>
                  <a:pt x="906" y="194"/>
                </a:lnTo>
                <a:lnTo>
                  <a:pt x="4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>
            <a:off x="3174365" y="3081655"/>
            <a:ext cx="598805" cy="186690"/>
            <a:chOff x="4999" y="4734"/>
            <a:chExt cx="943" cy="294"/>
          </a:xfrm>
        </p:grpSpPr>
        <p:sp>
          <p:nvSpPr>
            <p:cNvPr id="21" name="Freeform 22"/>
            <p:cNvSpPr/>
            <p:nvPr/>
          </p:nvSpPr>
          <p:spPr bwMode="auto">
            <a:xfrm>
              <a:off x="5105" y="4851"/>
              <a:ext cx="563" cy="91"/>
            </a:xfrm>
            <a:custGeom>
              <a:avLst/>
              <a:gdLst>
                <a:gd name="T0" fmla="*/ 78 w 78"/>
                <a:gd name="T1" fmla="*/ 0 h 13"/>
                <a:gd name="T2" fmla="*/ 0 w 78"/>
                <a:gd name="T3" fmla="*/ 0 h 13"/>
                <a:gd name="T4" fmla="*/ 0 w 78"/>
                <a:gd name="T5" fmla="*/ 13 h 13"/>
                <a:gd name="T6" fmla="*/ 78 w 78"/>
                <a:gd name="T7" fmla="*/ 13 h 13"/>
                <a:gd name="T8" fmla="*/ 77 w 78"/>
                <a:gd name="T9" fmla="*/ 6 h 13"/>
                <a:gd name="T10" fmla="*/ 78 w 7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3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1"/>
                    <a:pt x="77" y="9"/>
                    <a:pt x="77" y="6"/>
                  </a:cubicBezTo>
                  <a:cubicBezTo>
                    <a:pt x="77" y="4"/>
                    <a:pt x="78" y="2"/>
                    <a:pt x="7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5648" y="4734"/>
              <a:ext cx="295" cy="295"/>
            </a:xfrm>
            <a:prstGeom prst="ellipse">
              <a:avLst/>
            </a:prstGeom>
            <a:solidFill>
              <a:srgbClr val="D1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5736" y="4818"/>
              <a:ext cx="137" cy="131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4999" y="4835"/>
              <a:ext cx="128" cy="122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3624219" y="5224665"/>
            <a:ext cx="187570" cy="187570"/>
          </a:xfrm>
          <a:prstGeom prst="ellipse">
            <a:avLst/>
          </a:prstGeom>
          <a:solidFill>
            <a:srgbClr val="4F9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3270350" y="5288478"/>
            <a:ext cx="357737" cy="59945"/>
          </a:xfrm>
          <a:custGeom>
            <a:avLst/>
            <a:gdLst>
              <a:gd name="T0" fmla="*/ 78 w 78"/>
              <a:gd name="T1" fmla="*/ 0 h 13"/>
              <a:gd name="T2" fmla="*/ 0 w 78"/>
              <a:gd name="T3" fmla="*/ 0 h 13"/>
              <a:gd name="T4" fmla="*/ 0 w 78"/>
              <a:gd name="T5" fmla="*/ 13 h 13"/>
              <a:gd name="T6" fmla="*/ 78 w 78"/>
              <a:gd name="T7" fmla="*/ 13 h 13"/>
              <a:gd name="T8" fmla="*/ 77 w 78"/>
              <a:gd name="T9" fmla="*/ 7 h 13"/>
              <a:gd name="T10" fmla="*/ 78 w 78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13">
                <a:moveTo>
                  <a:pt x="7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1"/>
                  <a:pt x="77" y="9"/>
                  <a:pt x="77" y="7"/>
                </a:cubicBezTo>
                <a:cubicBezTo>
                  <a:pt x="77" y="4"/>
                  <a:pt x="78" y="2"/>
                  <a:pt x="78" y="0"/>
                </a:cubicBezTo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3624219" y="5288478"/>
            <a:ext cx="90884" cy="59945"/>
          </a:xfrm>
          <a:custGeom>
            <a:avLst/>
            <a:gdLst>
              <a:gd name="T0" fmla="*/ 20 w 20"/>
              <a:gd name="T1" fmla="*/ 0 h 13"/>
              <a:gd name="T2" fmla="*/ 1 w 20"/>
              <a:gd name="T3" fmla="*/ 0 h 13"/>
              <a:gd name="T4" fmla="*/ 0 w 20"/>
              <a:gd name="T5" fmla="*/ 7 h 13"/>
              <a:gd name="T6" fmla="*/ 1 w 20"/>
              <a:gd name="T7" fmla="*/ 13 h 13"/>
              <a:gd name="T8" fmla="*/ 20 w 20"/>
              <a:gd name="T9" fmla="*/ 13 h 13"/>
              <a:gd name="T10" fmla="*/ 20 w 20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3">
                <a:moveTo>
                  <a:pt x="2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2"/>
                  <a:pt x="0" y="4"/>
                  <a:pt x="0" y="7"/>
                </a:cubicBezTo>
                <a:cubicBezTo>
                  <a:pt x="0" y="9"/>
                  <a:pt x="1" y="11"/>
                  <a:pt x="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3674496" y="5278809"/>
            <a:ext cx="87017" cy="83150"/>
          </a:xfrm>
          <a:prstGeom prst="ellipse">
            <a:avLst/>
          </a:prstGeom>
          <a:solidFill>
            <a:srgbClr val="E6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229742" y="5278809"/>
            <a:ext cx="81216" cy="77348"/>
          </a:xfrm>
          <a:prstGeom prst="ellipse">
            <a:avLst/>
          </a:prstGeom>
          <a:solidFill>
            <a:srgbClr val="45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 rot="10800000">
            <a:off x="3134995" y="1835785"/>
            <a:ext cx="568325" cy="181610"/>
            <a:chOff x="5280" y="2849"/>
            <a:chExt cx="895" cy="286"/>
          </a:xfrm>
        </p:grpSpPr>
        <p:sp>
          <p:nvSpPr>
            <p:cNvPr id="102" name="Freeform 32"/>
            <p:cNvSpPr/>
            <p:nvPr/>
          </p:nvSpPr>
          <p:spPr bwMode="auto">
            <a:xfrm>
              <a:off x="5508" y="2940"/>
              <a:ext cx="563" cy="104"/>
            </a:xfrm>
            <a:custGeom>
              <a:avLst/>
              <a:gdLst>
                <a:gd name="T0" fmla="*/ 78 w 78"/>
                <a:gd name="T1" fmla="*/ 0 h 14"/>
                <a:gd name="T2" fmla="*/ 0 w 78"/>
                <a:gd name="T3" fmla="*/ 0 h 14"/>
                <a:gd name="T4" fmla="*/ 1 w 78"/>
                <a:gd name="T5" fmla="*/ 7 h 14"/>
                <a:gd name="T6" fmla="*/ 0 w 78"/>
                <a:gd name="T7" fmla="*/ 14 h 14"/>
                <a:gd name="T8" fmla="*/ 78 w 78"/>
                <a:gd name="T9" fmla="*/ 14 h 14"/>
                <a:gd name="T10" fmla="*/ 78 w 7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4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1" y="7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1" name="Oval 31"/>
            <p:cNvSpPr>
              <a:spLocks noChangeArrowheads="1"/>
            </p:cNvSpPr>
            <p:nvPr/>
          </p:nvSpPr>
          <p:spPr bwMode="auto">
            <a:xfrm>
              <a:off x="5280" y="2849"/>
              <a:ext cx="295" cy="286"/>
            </a:xfrm>
            <a:prstGeom prst="ellipse">
              <a:avLst/>
            </a:prstGeom>
            <a:solidFill>
              <a:srgbClr val="EAA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Oval 34"/>
            <p:cNvSpPr>
              <a:spLocks noChangeArrowheads="1"/>
            </p:cNvSpPr>
            <p:nvPr/>
          </p:nvSpPr>
          <p:spPr bwMode="auto">
            <a:xfrm>
              <a:off x="5364" y="2926"/>
              <a:ext cx="128" cy="128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Oval 35"/>
            <p:cNvSpPr>
              <a:spLocks noChangeArrowheads="1"/>
            </p:cNvSpPr>
            <p:nvPr/>
          </p:nvSpPr>
          <p:spPr bwMode="auto">
            <a:xfrm>
              <a:off x="6045" y="2928"/>
              <a:ext cx="131" cy="128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 rot="10800000">
            <a:off x="3162935" y="4188460"/>
            <a:ext cx="610870" cy="186690"/>
            <a:chOff x="4981" y="6102"/>
            <a:chExt cx="962" cy="294"/>
          </a:xfrm>
        </p:grpSpPr>
        <p:sp>
          <p:nvSpPr>
            <p:cNvPr id="106" name="Oval 36"/>
            <p:cNvSpPr>
              <a:spLocks noChangeArrowheads="1"/>
            </p:cNvSpPr>
            <p:nvPr/>
          </p:nvSpPr>
          <p:spPr bwMode="auto">
            <a:xfrm>
              <a:off x="4981" y="6102"/>
              <a:ext cx="295" cy="295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Freeform 37"/>
            <p:cNvSpPr/>
            <p:nvPr/>
          </p:nvSpPr>
          <p:spPr bwMode="auto">
            <a:xfrm>
              <a:off x="5261" y="6218"/>
              <a:ext cx="563" cy="94"/>
            </a:xfrm>
            <a:custGeom>
              <a:avLst/>
              <a:gdLst>
                <a:gd name="T0" fmla="*/ 78 w 78"/>
                <a:gd name="T1" fmla="*/ 0 h 13"/>
                <a:gd name="T2" fmla="*/ 0 w 78"/>
                <a:gd name="T3" fmla="*/ 0 h 13"/>
                <a:gd name="T4" fmla="*/ 1 w 78"/>
                <a:gd name="T5" fmla="*/ 6 h 13"/>
                <a:gd name="T6" fmla="*/ 0 w 78"/>
                <a:gd name="T7" fmla="*/ 13 h 13"/>
                <a:gd name="T8" fmla="*/ 78 w 78"/>
                <a:gd name="T9" fmla="*/ 13 h 13"/>
                <a:gd name="T10" fmla="*/ 78 w 7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3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5124" y="6203"/>
              <a:ext cx="152" cy="94"/>
            </a:xfrm>
            <a:custGeom>
              <a:avLst/>
              <a:gdLst>
                <a:gd name="T0" fmla="*/ 20 w 21"/>
                <a:gd name="T1" fmla="*/ 0 h 13"/>
                <a:gd name="T2" fmla="*/ 0 w 21"/>
                <a:gd name="T3" fmla="*/ 0 h 13"/>
                <a:gd name="T4" fmla="*/ 0 w 21"/>
                <a:gd name="T5" fmla="*/ 13 h 13"/>
                <a:gd name="T6" fmla="*/ 20 w 21"/>
                <a:gd name="T7" fmla="*/ 13 h 13"/>
                <a:gd name="T8" fmla="*/ 21 w 21"/>
                <a:gd name="T9" fmla="*/ 6 h 13"/>
                <a:gd name="T10" fmla="*/ 20 w 2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1"/>
                    <a:pt x="21" y="9"/>
                    <a:pt x="21" y="6"/>
                  </a:cubicBezTo>
                  <a:cubicBezTo>
                    <a:pt x="21" y="4"/>
                    <a:pt x="20" y="2"/>
                    <a:pt x="20" y="0"/>
                  </a:cubicBezTo>
                </a:path>
              </a:pathLst>
            </a:custGeom>
            <a:solidFill>
              <a:srgbClr val="37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Oval 39"/>
            <p:cNvSpPr>
              <a:spLocks noChangeArrowheads="1"/>
            </p:cNvSpPr>
            <p:nvPr/>
          </p:nvSpPr>
          <p:spPr bwMode="auto">
            <a:xfrm>
              <a:off x="5060" y="6181"/>
              <a:ext cx="128" cy="131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Oval 40"/>
            <p:cNvSpPr>
              <a:spLocks noChangeArrowheads="1"/>
            </p:cNvSpPr>
            <p:nvPr/>
          </p:nvSpPr>
          <p:spPr bwMode="auto">
            <a:xfrm>
              <a:off x="5813" y="6202"/>
              <a:ext cx="131" cy="125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12" name="Freeform 42"/>
          <p:cNvSpPr>
            <a:spLocks noEditPoints="1"/>
          </p:cNvSpPr>
          <p:nvPr/>
        </p:nvSpPr>
        <p:spPr bwMode="auto">
          <a:xfrm>
            <a:off x="1584987" y="2856914"/>
            <a:ext cx="261051" cy="535638"/>
          </a:xfrm>
          <a:custGeom>
            <a:avLst/>
            <a:gdLst>
              <a:gd name="T0" fmla="*/ 42 w 57"/>
              <a:gd name="T1" fmla="*/ 64 h 117"/>
              <a:gd name="T2" fmla="*/ 43 w 57"/>
              <a:gd name="T3" fmla="*/ 68 h 117"/>
              <a:gd name="T4" fmla="*/ 42 w 57"/>
              <a:gd name="T5" fmla="*/ 71 h 117"/>
              <a:gd name="T6" fmla="*/ 33 w 57"/>
              <a:gd name="T7" fmla="*/ 83 h 117"/>
              <a:gd name="T8" fmla="*/ 32 w 57"/>
              <a:gd name="T9" fmla="*/ 85 h 117"/>
              <a:gd name="T10" fmla="*/ 30 w 57"/>
              <a:gd name="T11" fmla="*/ 83 h 117"/>
              <a:gd name="T12" fmla="*/ 28 w 57"/>
              <a:gd name="T13" fmla="*/ 81 h 117"/>
              <a:gd name="T14" fmla="*/ 29 w 57"/>
              <a:gd name="T15" fmla="*/ 92 h 117"/>
              <a:gd name="T16" fmla="*/ 30 w 57"/>
              <a:gd name="T17" fmla="*/ 92 h 117"/>
              <a:gd name="T18" fmla="*/ 32 w 57"/>
              <a:gd name="T19" fmla="*/ 91 h 117"/>
              <a:gd name="T20" fmla="*/ 33 w 57"/>
              <a:gd name="T21" fmla="*/ 94 h 117"/>
              <a:gd name="T22" fmla="*/ 51 w 57"/>
              <a:gd name="T23" fmla="*/ 117 h 117"/>
              <a:gd name="T24" fmla="*/ 57 w 57"/>
              <a:gd name="T25" fmla="*/ 109 h 117"/>
              <a:gd name="T26" fmla="*/ 48 w 57"/>
              <a:gd name="T27" fmla="*/ 74 h 117"/>
              <a:gd name="T28" fmla="*/ 48 w 57"/>
              <a:gd name="T29" fmla="*/ 70 h 117"/>
              <a:gd name="T30" fmla="*/ 45 w 57"/>
              <a:gd name="T31" fmla="*/ 60 h 117"/>
              <a:gd name="T32" fmla="*/ 11 w 57"/>
              <a:gd name="T33" fmla="*/ 46 h 117"/>
              <a:gd name="T34" fmla="*/ 9 w 57"/>
              <a:gd name="T35" fmla="*/ 54 h 117"/>
              <a:gd name="T36" fmla="*/ 9 w 57"/>
              <a:gd name="T37" fmla="*/ 58 h 117"/>
              <a:gd name="T38" fmla="*/ 0 w 57"/>
              <a:gd name="T39" fmla="*/ 54 h 117"/>
              <a:gd name="T40" fmla="*/ 0 w 57"/>
              <a:gd name="T41" fmla="*/ 70 h 117"/>
              <a:gd name="T42" fmla="*/ 1 w 57"/>
              <a:gd name="T43" fmla="*/ 70 h 117"/>
              <a:gd name="T44" fmla="*/ 3 w 57"/>
              <a:gd name="T45" fmla="*/ 69 h 117"/>
              <a:gd name="T46" fmla="*/ 8 w 57"/>
              <a:gd name="T47" fmla="*/ 78 h 117"/>
              <a:gd name="T48" fmla="*/ 4 w 57"/>
              <a:gd name="T49" fmla="*/ 84 h 117"/>
              <a:gd name="T50" fmla="*/ 1 w 57"/>
              <a:gd name="T51" fmla="*/ 80 h 117"/>
              <a:gd name="T52" fmla="*/ 0 w 57"/>
              <a:gd name="T53" fmla="*/ 80 h 117"/>
              <a:gd name="T54" fmla="*/ 0 w 57"/>
              <a:gd name="T55" fmla="*/ 85 h 117"/>
              <a:gd name="T56" fmla="*/ 24 w 57"/>
              <a:gd name="T57" fmla="*/ 106 h 117"/>
              <a:gd name="T58" fmla="*/ 24 w 57"/>
              <a:gd name="T59" fmla="*/ 89 h 117"/>
              <a:gd name="T60" fmla="*/ 23 w 57"/>
              <a:gd name="T61" fmla="*/ 89 h 117"/>
              <a:gd name="T62" fmla="*/ 21 w 57"/>
              <a:gd name="T63" fmla="*/ 90 h 117"/>
              <a:gd name="T64" fmla="*/ 16 w 57"/>
              <a:gd name="T65" fmla="*/ 81 h 117"/>
              <a:gd name="T66" fmla="*/ 20 w 57"/>
              <a:gd name="T67" fmla="*/ 76 h 117"/>
              <a:gd name="T68" fmla="*/ 23 w 57"/>
              <a:gd name="T69" fmla="*/ 79 h 117"/>
              <a:gd name="T70" fmla="*/ 24 w 57"/>
              <a:gd name="T71" fmla="*/ 80 h 117"/>
              <a:gd name="T72" fmla="*/ 24 w 57"/>
              <a:gd name="T73" fmla="*/ 64 h 117"/>
              <a:gd name="T74" fmla="*/ 14 w 57"/>
              <a:gd name="T75" fmla="*/ 57 h 117"/>
              <a:gd name="T76" fmla="*/ 15 w 57"/>
              <a:gd name="T77" fmla="*/ 53 h 117"/>
              <a:gd name="T78" fmla="*/ 11 w 57"/>
              <a:gd name="T79" fmla="*/ 46 h 117"/>
              <a:gd name="T80" fmla="*/ 0 w 57"/>
              <a:gd name="T81" fmla="*/ 8 h 117"/>
              <a:gd name="T82" fmla="*/ 9 w 57"/>
              <a:gd name="T83" fmla="*/ 43 h 117"/>
              <a:gd name="T84" fmla="*/ 9 w 57"/>
              <a:gd name="T85" fmla="*/ 41 h 117"/>
              <a:gd name="T86" fmla="*/ 8 w 57"/>
              <a:gd name="T87" fmla="*/ 35 h 117"/>
              <a:gd name="T88" fmla="*/ 12 w 57"/>
              <a:gd name="T89" fmla="*/ 30 h 117"/>
              <a:gd name="T90" fmla="*/ 15 w 57"/>
              <a:gd name="T91" fmla="*/ 42 h 117"/>
              <a:gd name="T92" fmla="*/ 15 w 57"/>
              <a:gd name="T93" fmla="*/ 45 h 117"/>
              <a:gd name="T94" fmla="*/ 24 w 57"/>
              <a:gd name="T95" fmla="*/ 49 h 117"/>
              <a:gd name="T96" fmla="*/ 24 w 57"/>
              <a:gd name="T97" fmla="*/ 33 h 117"/>
              <a:gd name="T98" fmla="*/ 23 w 57"/>
              <a:gd name="T99" fmla="*/ 33 h 117"/>
              <a:gd name="T100" fmla="*/ 21 w 57"/>
              <a:gd name="T101" fmla="*/ 34 h 117"/>
              <a:gd name="T102" fmla="*/ 16 w 57"/>
              <a:gd name="T103" fmla="*/ 25 h 117"/>
              <a:gd name="T104" fmla="*/ 20 w 57"/>
              <a:gd name="T105" fmla="*/ 20 h 117"/>
              <a:gd name="T106" fmla="*/ 23 w 57"/>
              <a:gd name="T107" fmla="*/ 23 h 117"/>
              <a:gd name="T108" fmla="*/ 24 w 57"/>
              <a:gd name="T109" fmla="*/ 24 h 117"/>
              <a:gd name="T110" fmla="*/ 24 w 57"/>
              <a:gd name="T111" fmla="*/ 7 h 117"/>
              <a:gd name="T112" fmla="*/ 4 w 57"/>
              <a:gd name="T113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" h="117">
                <a:moveTo>
                  <a:pt x="44" y="59"/>
                </a:moveTo>
                <a:cubicBezTo>
                  <a:pt x="43" y="59"/>
                  <a:pt x="42" y="61"/>
                  <a:pt x="42" y="64"/>
                </a:cubicBezTo>
                <a:cubicBezTo>
                  <a:pt x="42" y="65"/>
                  <a:pt x="42" y="66"/>
                  <a:pt x="42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83"/>
                  <a:pt x="33" y="83"/>
                  <a:pt x="33" y="83"/>
                </a:cubicBezTo>
                <a:cubicBezTo>
                  <a:pt x="33" y="84"/>
                  <a:pt x="33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5"/>
                  <a:pt x="31" y="84"/>
                  <a:pt x="31" y="84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29" y="81"/>
                  <a:pt x="29" y="81"/>
                </a:cubicBezTo>
                <a:cubicBezTo>
                  <a:pt x="28" y="81"/>
                  <a:pt x="28" y="81"/>
                  <a:pt x="28" y="81"/>
                </a:cubicBezTo>
                <a:cubicBezTo>
                  <a:pt x="26" y="81"/>
                  <a:pt x="25" y="83"/>
                  <a:pt x="25" y="85"/>
                </a:cubicBezTo>
                <a:cubicBezTo>
                  <a:pt x="25" y="88"/>
                  <a:pt x="27" y="92"/>
                  <a:pt x="29" y="92"/>
                </a:cubicBezTo>
                <a:cubicBezTo>
                  <a:pt x="29" y="93"/>
                  <a:pt x="29" y="93"/>
                  <a:pt x="29" y="93"/>
                </a:cubicBezTo>
                <a:cubicBezTo>
                  <a:pt x="30" y="93"/>
                  <a:pt x="30" y="92"/>
                  <a:pt x="30" y="92"/>
                </a:cubicBezTo>
                <a:cubicBezTo>
                  <a:pt x="31" y="92"/>
                  <a:pt x="31" y="92"/>
                  <a:pt x="31" y="92"/>
                </a:cubicBezTo>
                <a:cubicBezTo>
                  <a:pt x="31" y="91"/>
                  <a:pt x="31" y="91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33" y="92"/>
                  <a:pt x="33" y="93"/>
                  <a:pt x="33" y="94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2" y="117"/>
                  <a:pt x="52" y="117"/>
                  <a:pt x="53" y="117"/>
                </a:cubicBezTo>
                <a:cubicBezTo>
                  <a:pt x="55" y="117"/>
                  <a:pt x="57" y="114"/>
                  <a:pt x="57" y="109"/>
                </a:cubicBezTo>
                <a:cubicBezTo>
                  <a:pt x="57" y="78"/>
                  <a:pt x="57" y="78"/>
                  <a:pt x="57" y="78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3"/>
                  <a:pt x="46" y="72"/>
                  <a:pt x="47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69"/>
                  <a:pt x="48" y="68"/>
                  <a:pt x="48" y="67"/>
                </a:cubicBezTo>
                <a:cubicBezTo>
                  <a:pt x="48" y="64"/>
                  <a:pt x="47" y="60"/>
                  <a:pt x="45" y="60"/>
                </a:cubicBezTo>
                <a:cubicBezTo>
                  <a:pt x="45" y="60"/>
                  <a:pt x="45" y="59"/>
                  <a:pt x="44" y="59"/>
                </a:cubicBezTo>
                <a:moveTo>
                  <a:pt x="11" y="46"/>
                </a:moveTo>
                <a:cubicBezTo>
                  <a:pt x="10" y="46"/>
                  <a:pt x="9" y="48"/>
                  <a:pt x="9" y="50"/>
                </a:cubicBezTo>
                <a:cubicBezTo>
                  <a:pt x="9" y="52"/>
                  <a:pt x="9" y="53"/>
                  <a:pt x="9" y="54"/>
                </a:cubicBezTo>
                <a:cubicBezTo>
                  <a:pt x="9" y="55"/>
                  <a:pt x="9" y="55"/>
                  <a:pt x="9" y="55"/>
                </a:cubicBezTo>
                <a:cubicBezTo>
                  <a:pt x="10" y="57"/>
                  <a:pt x="10" y="58"/>
                  <a:pt x="9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0"/>
                  <a:pt x="2" y="69"/>
                  <a:pt x="3" y="69"/>
                </a:cubicBezTo>
                <a:cubicBezTo>
                  <a:pt x="3" y="69"/>
                  <a:pt x="4" y="69"/>
                  <a:pt x="4" y="70"/>
                </a:cubicBezTo>
                <a:cubicBezTo>
                  <a:pt x="6" y="70"/>
                  <a:pt x="8" y="74"/>
                  <a:pt x="8" y="78"/>
                </a:cubicBezTo>
                <a:cubicBezTo>
                  <a:pt x="8" y="82"/>
                  <a:pt x="7" y="84"/>
                  <a:pt x="5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3" y="83"/>
                  <a:pt x="2" y="82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1"/>
                  <a:pt x="2" y="97"/>
                  <a:pt x="6" y="98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89"/>
                  <a:pt x="24" y="89"/>
                  <a:pt x="24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1" y="90"/>
                  <a:pt x="21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18" y="89"/>
                  <a:pt x="16" y="85"/>
                  <a:pt x="16" y="81"/>
                </a:cubicBezTo>
                <a:cubicBezTo>
                  <a:pt x="16" y="78"/>
                  <a:pt x="17" y="76"/>
                  <a:pt x="19" y="76"/>
                </a:cubicBezTo>
                <a:cubicBezTo>
                  <a:pt x="19" y="76"/>
                  <a:pt x="20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64"/>
                  <a:pt x="24" y="64"/>
                  <a:pt x="24" y="64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3" y="59"/>
                  <a:pt x="14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5"/>
                  <a:pt x="15" y="54"/>
                  <a:pt x="15" y="53"/>
                </a:cubicBezTo>
                <a:cubicBezTo>
                  <a:pt x="15" y="50"/>
                  <a:pt x="14" y="47"/>
                  <a:pt x="12" y="46"/>
                </a:cubicBezTo>
                <a:cubicBezTo>
                  <a:pt x="12" y="46"/>
                  <a:pt x="11" y="46"/>
                  <a:pt x="11" y="46"/>
                </a:cubicBezTo>
                <a:moveTo>
                  <a:pt x="4" y="0"/>
                </a:moveTo>
                <a:cubicBezTo>
                  <a:pt x="2" y="0"/>
                  <a:pt x="0" y="3"/>
                  <a:pt x="0" y="8"/>
                </a:cubicBezTo>
                <a:cubicBezTo>
                  <a:pt x="0" y="39"/>
                  <a:pt x="0" y="39"/>
                  <a:pt x="0" y="39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1"/>
                  <a:pt x="9" y="41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8"/>
                  <a:pt x="8" y="37"/>
                  <a:pt x="8" y="35"/>
                </a:cubicBezTo>
                <a:cubicBezTo>
                  <a:pt x="8" y="32"/>
                  <a:pt x="9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4" y="31"/>
                  <a:pt x="16" y="35"/>
                  <a:pt x="16" y="39"/>
                </a:cubicBezTo>
                <a:cubicBezTo>
                  <a:pt x="16" y="40"/>
                  <a:pt x="16" y="41"/>
                  <a:pt x="15" y="42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4"/>
                  <a:pt x="14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4"/>
                  <a:pt x="21" y="34"/>
                  <a:pt x="21" y="34"/>
                </a:cubicBezTo>
                <a:cubicBezTo>
                  <a:pt x="21" y="34"/>
                  <a:pt x="20" y="34"/>
                  <a:pt x="20" y="34"/>
                </a:cubicBezTo>
                <a:cubicBezTo>
                  <a:pt x="18" y="33"/>
                  <a:pt x="16" y="29"/>
                  <a:pt x="16" y="25"/>
                </a:cubicBezTo>
                <a:cubicBezTo>
                  <a:pt x="16" y="22"/>
                  <a:pt x="17" y="19"/>
                  <a:pt x="19" y="19"/>
                </a:cubicBezTo>
                <a:cubicBezTo>
                  <a:pt x="19" y="19"/>
                  <a:pt x="20" y="19"/>
                  <a:pt x="20" y="20"/>
                </a:cubicBezTo>
                <a:cubicBezTo>
                  <a:pt x="21" y="20"/>
                  <a:pt x="22" y="21"/>
                  <a:pt x="22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7"/>
                  <a:pt x="24" y="7"/>
                  <a:pt x="24" y="7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3" name="Freeform 43"/>
          <p:cNvSpPr>
            <a:spLocks noEditPoints="1"/>
          </p:cNvSpPr>
          <p:nvPr/>
        </p:nvSpPr>
        <p:spPr bwMode="auto">
          <a:xfrm>
            <a:off x="1561782" y="3941726"/>
            <a:ext cx="320996" cy="485362"/>
          </a:xfrm>
          <a:custGeom>
            <a:avLst/>
            <a:gdLst>
              <a:gd name="T0" fmla="*/ 63 w 70"/>
              <a:gd name="T1" fmla="*/ 23 h 106"/>
              <a:gd name="T2" fmla="*/ 51 w 70"/>
              <a:gd name="T3" fmla="*/ 38 h 106"/>
              <a:gd name="T4" fmla="*/ 42 w 70"/>
              <a:gd name="T5" fmla="*/ 25 h 106"/>
              <a:gd name="T6" fmla="*/ 42 w 70"/>
              <a:gd name="T7" fmla="*/ 24 h 106"/>
              <a:gd name="T8" fmla="*/ 41 w 70"/>
              <a:gd name="T9" fmla="*/ 25 h 106"/>
              <a:gd name="T10" fmla="*/ 33 w 70"/>
              <a:gd name="T11" fmla="*/ 35 h 106"/>
              <a:gd name="T12" fmla="*/ 34 w 70"/>
              <a:gd name="T13" fmla="*/ 37 h 106"/>
              <a:gd name="T14" fmla="*/ 42 w 70"/>
              <a:gd name="T15" fmla="*/ 28 h 106"/>
              <a:gd name="T16" fmla="*/ 51 w 70"/>
              <a:gd name="T17" fmla="*/ 40 h 106"/>
              <a:gd name="T18" fmla="*/ 51 w 70"/>
              <a:gd name="T19" fmla="*/ 41 h 106"/>
              <a:gd name="T20" fmla="*/ 52 w 70"/>
              <a:gd name="T21" fmla="*/ 41 h 106"/>
              <a:gd name="T22" fmla="*/ 64 w 70"/>
              <a:gd name="T23" fmla="*/ 26 h 106"/>
              <a:gd name="T24" fmla="*/ 63 w 70"/>
              <a:gd name="T25" fmla="*/ 23 h 106"/>
              <a:gd name="T26" fmla="*/ 18 w 70"/>
              <a:gd name="T27" fmla="*/ 13 h 106"/>
              <a:gd name="T28" fmla="*/ 8 w 70"/>
              <a:gd name="T29" fmla="*/ 26 h 106"/>
              <a:gd name="T30" fmla="*/ 13 w 70"/>
              <a:gd name="T31" fmla="*/ 43 h 106"/>
              <a:gd name="T32" fmla="*/ 5 w 70"/>
              <a:gd name="T33" fmla="*/ 52 h 106"/>
              <a:gd name="T34" fmla="*/ 29 w 70"/>
              <a:gd name="T35" fmla="*/ 62 h 106"/>
              <a:gd name="T36" fmla="*/ 29 w 70"/>
              <a:gd name="T37" fmla="*/ 98 h 106"/>
              <a:gd name="T38" fmla="*/ 47 w 70"/>
              <a:gd name="T39" fmla="*/ 78 h 106"/>
              <a:gd name="T40" fmla="*/ 47 w 70"/>
              <a:gd name="T41" fmla="*/ 68 h 106"/>
              <a:gd name="T42" fmla="*/ 44 w 70"/>
              <a:gd name="T43" fmla="*/ 66 h 106"/>
              <a:gd name="T44" fmla="*/ 41 w 70"/>
              <a:gd name="T45" fmla="*/ 67 h 106"/>
              <a:gd name="T46" fmla="*/ 33 w 70"/>
              <a:gd name="T47" fmla="*/ 73 h 106"/>
              <a:gd name="T48" fmla="*/ 24 w 70"/>
              <a:gd name="T49" fmla="*/ 48 h 106"/>
              <a:gd name="T50" fmla="*/ 29 w 70"/>
              <a:gd name="T51" fmla="*/ 35 h 106"/>
              <a:gd name="T52" fmla="*/ 18 w 70"/>
              <a:gd name="T53" fmla="*/ 13 h 106"/>
              <a:gd name="T54" fmla="*/ 28 w 70"/>
              <a:gd name="T55" fmla="*/ 64 h 106"/>
              <a:gd name="T56" fmla="*/ 0 w 70"/>
              <a:gd name="T57" fmla="*/ 52 h 106"/>
              <a:gd name="T58" fmla="*/ 0 w 70"/>
              <a:gd name="T59" fmla="*/ 94 h 106"/>
              <a:gd name="T60" fmla="*/ 3 w 70"/>
              <a:gd name="T61" fmla="*/ 96 h 106"/>
              <a:gd name="T62" fmla="*/ 3 w 70"/>
              <a:gd name="T63" fmla="*/ 59 h 106"/>
              <a:gd name="T64" fmla="*/ 25 w 70"/>
              <a:gd name="T65" fmla="*/ 68 h 106"/>
              <a:gd name="T66" fmla="*/ 25 w 70"/>
              <a:gd name="T67" fmla="*/ 105 h 106"/>
              <a:gd name="T68" fmla="*/ 28 w 70"/>
              <a:gd name="T69" fmla="*/ 106 h 106"/>
              <a:gd name="T70" fmla="*/ 28 w 70"/>
              <a:gd name="T71" fmla="*/ 64 h 106"/>
              <a:gd name="T72" fmla="*/ 70 w 70"/>
              <a:gd name="T73" fmla="*/ 17 h 106"/>
              <a:gd name="T74" fmla="*/ 27 w 70"/>
              <a:gd name="T75" fmla="*/ 0 h 106"/>
              <a:gd name="T76" fmla="*/ 27 w 70"/>
              <a:gd name="T77" fmla="*/ 16 h 106"/>
              <a:gd name="T78" fmla="*/ 30 w 70"/>
              <a:gd name="T79" fmla="*/ 23 h 106"/>
              <a:gd name="T80" fmla="*/ 30 w 70"/>
              <a:gd name="T81" fmla="*/ 6 h 106"/>
              <a:gd name="T82" fmla="*/ 67 w 70"/>
              <a:gd name="T83" fmla="*/ 21 h 106"/>
              <a:gd name="T84" fmla="*/ 67 w 70"/>
              <a:gd name="T85" fmla="*/ 53 h 106"/>
              <a:gd name="T86" fmla="*/ 32 w 70"/>
              <a:gd name="T87" fmla="*/ 39 h 106"/>
              <a:gd name="T88" fmla="*/ 31 w 70"/>
              <a:gd name="T89" fmla="*/ 44 h 106"/>
              <a:gd name="T90" fmla="*/ 47 w 70"/>
              <a:gd name="T91" fmla="*/ 50 h 106"/>
              <a:gd name="T92" fmla="*/ 47 w 70"/>
              <a:gd name="T93" fmla="*/ 54 h 106"/>
              <a:gd name="T94" fmla="*/ 43 w 70"/>
              <a:gd name="T95" fmla="*/ 52 h 106"/>
              <a:gd name="T96" fmla="*/ 43 w 70"/>
              <a:gd name="T97" fmla="*/ 57 h 106"/>
              <a:gd name="T98" fmla="*/ 55 w 70"/>
              <a:gd name="T99" fmla="*/ 63 h 106"/>
              <a:gd name="T100" fmla="*/ 55 w 70"/>
              <a:gd name="T101" fmla="*/ 57 h 106"/>
              <a:gd name="T102" fmla="*/ 50 w 70"/>
              <a:gd name="T103" fmla="*/ 55 h 106"/>
              <a:gd name="T104" fmla="*/ 50 w 70"/>
              <a:gd name="T105" fmla="*/ 52 h 106"/>
              <a:gd name="T106" fmla="*/ 70 w 70"/>
              <a:gd name="T107" fmla="*/ 60 h 106"/>
              <a:gd name="T108" fmla="*/ 70 w 70"/>
              <a:gd name="T109" fmla="*/ 1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0" h="106">
                <a:moveTo>
                  <a:pt x="63" y="23"/>
                </a:moveTo>
                <a:cubicBezTo>
                  <a:pt x="51" y="38"/>
                  <a:pt x="51" y="38"/>
                  <a:pt x="51" y="38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5"/>
                  <a:pt x="41" y="25"/>
                  <a:pt x="41" y="2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7"/>
                  <a:pt x="34" y="37"/>
                  <a:pt x="34" y="37"/>
                </a:cubicBezTo>
                <a:cubicBezTo>
                  <a:pt x="42" y="28"/>
                  <a:pt x="42" y="28"/>
                  <a:pt x="42" y="2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64" y="26"/>
                  <a:pt x="64" y="26"/>
                  <a:pt x="64" y="26"/>
                </a:cubicBezTo>
                <a:lnTo>
                  <a:pt x="63" y="23"/>
                </a:lnTo>
                <a:close/>
                <a:moveTo>
                  <a:pt x="18" y="13"/>
                </a:moveTo>
                <a:cubicBezTo>
                  <a:pt x="13" y="10"/>
                  <a:pt x="8" y="16"/>
                  <a:pt x="8" y="26"/>
                </a:cubicBezTo>
                <a:cubicBezTo>
                  <a:pt x="8" y="33"/>
                  <a:pt x="10" y="39"/>
                  <a:pt x="13" y="43"/>
                </a:cubicBezTo>
                <a:cubicBezTo>
                  <a:pt x="10" y="45"/>
                  <a:pt x="7" y="48"/>
                  <a:pt x="5" y="5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98"/>
                  <a:pt x="29" y="98"/>
                  <a:pt x="29" y="98"/>
                </a:cubicBezTo>
                <a:cubicBezTo>
                  <a:pt x="47" y="78"/>
                  <a:pt x="47" y="78"/>
                  <a:pt x="47" y="78"/>
                </a:cubicBezTo>
                <a:cubicBezTo>
                  <a:pt x="49" y="76"/>
                  <a:pt x="48" y="72"/>
                  <a:pt x="47" y="68"/>
                </a:cubicBezTo>
                <a:cubicBezTo>
                  <a:pt x="46" y="67"/>
                  <a:pt x="45" y="66"/>
                  <a:pt x="44" y="66"/>
                </a:cubicBezTo>
                <a:cubicBezTo>
                  <a:pt x="43" y="65"/>
                  <a:pt x="42" y="65"/>
                  <a:pt x="41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2" y="65"/>
                  <a:pt x="29" y="56"/>
                  <a:pt x="24" y="48"/>
                </a:cubicBezTo>
                <a:cubicBezTo>
                  <a:pt x="27" y="46"/>
                  <a:pt x="29" y="41"/>
                  <a:pt x="29" y="35"/>
                </a:cubicBezTo>
                <a:cubicBezTo>
                  <a:pt x="29" y="25"/>
                  <a:pt x="24" y="15"/>
                  <a:pt x="18" y="13"/>
                </a:cubicBezTo>
                <a:close/>
                <a:moveTo>
                  <a:pt x="28" y="64"/>
                </a:moveTo>
                <a:cubicBezTo>
                  <a:pt x="0" y="52"/>
                  <a:pt x="0" y="52"/>
                  <a:pt x="0" y="52"/>
                </a:cubicBezTo>
                <a:cubicBezTo>
                  <a:pt x="0" y="94"/>
                  <a:pt x="0" y="94"/>
                  <a:pt x="0" y="94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59"/>
                  <a:pt x="3" y="59"/>
                  <a:pt x="3" y="59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8" y="106"/>
                  <a:pt x="28" y="106"/>
                  <a:pt x="28" y="106"/>
                </a:cubicBezTo>
                <a:lnTo>
                  <a:pt x="28" y="64"/>
                </a:lnTo>
                <a:close/>
                <a:moveTo>
                  <a:pt x="70" y="17"/>
                </a:moveTo>
                <a:cubicBezTo>
                  <a:pt x="27" y="0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8"/>
                  <a:pt x="29" y="21"/>
                  <a:pt x="30" y="23"/>
                </a:cubicBezTo>
                <a:cubicBezTo>
                  <a:pt x="30" y="6"/>
                  <a:pt x="30" y="6"/>
                  <a:pt x="30" y="6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53"/>
                  <a:pt x="67" y="53"/>
                  <a:pt x="67" y="53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1" y="42"/>
                  <a:pt x="31" y="44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4"/>
                  <a:pt x="47" y="54"/>
                  <a:pt x="47" y="54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7"/>
                  <a:pt x="43" y="57"/>
                  <a:pt x="43" y="57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7"/>
                  <a:pt x="55" y="57"/>
                  <a:pt x="55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2"/>
                  <a:pt x="50" y="52"/>
                  <a:pt x="50" y="52"/>
                </a:cubicBezTo>
                <a:cubicBezTo>
                  <a:pt x="70" y="60"/>
                  <a:pt x="70" y="60"/>
                  <a:pt x="70" y="60"/>
                </a:cubicBezTo>
                <a:lnTo>
                  <a:pt x="70" y="1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4" name="Freeform 44"/>
          <p:cNvSpPr>
            <a:spLocks noEditPoints="1"/>
          </p:cNvSpPr>
          <p:nvPr/>
        </p:nvSpPr>
        <p:spPr bwMode="auto">
          <a:xfrm>
            <a:off x="1525042" y="1835914"/>
            <a:ext cx="421549" cy="471826"/>
          </a:xfrm>
          <a:custGeom>
            <a:avLst/>
            <a:gdLst>
              <a:gd name="T0" fmla="*/ 62 w 92"/>
              <a:gd name="T1" fmla="*/ 36 h 103"/>
              <a:gd name="T2" fmla="*/ 52 w 92"/>
              <a:gd name="T3" fmla="*/ 48 h 103"/>
              <a:gd name="T4" fmla="*/ 50 w 92"/>
              <a:gd name="T5" fmla="*/ 51 h 103"/>
              <a:gd name="T6" fmla="*/ 62 w 92"/>
              <a:gd name="T7" fmla="*/ 77 h 103"/>
              <a:gd name="T8" fmla="*/ 66 w 92"/>
              <a:gd name="T9" fmla="*/ 71 h 103"/>
              <a:gd name="T10" fmla="*/ 62 w 92"/>
              <a:gd name="T11" fmla="*/ 62 h 103"/>
              <a:gd name="T12" fmla="*/ 92 w 92"/>
              <a:gd name="T13" fmla="*/ 74 h 103"/>
              <a:gd name="T14" fmla="*/ 92 w 92"/>
              <a:gd name="T15" fmla="*/ 63 h 103"/>
              <a:gd name="T16" fmla="*/ 62 w 92"/>
              <a:gd name="T17" fmla="*/ 51 h 103"/>
              <a:gd name="T18" fmla="*/ 66 w 92"/>
              <a:gd name="T19" fmla="*/ 45 h 103"/>
              <a:gd name="T20" fmla="*/ 62 w 92"/>
              <a:gd name="T21" fmla="*/ 36 h 103"/>
              <a:gd name="T22" fmla="*/ 35 w 92"/>
              <a:gd name="T23" fmla="*/ 0 h 103"/>
              <a:gd name="T24" fmla="*/ 22 w 92"/>
              <a:gd name="T25" fmla="*/ 21 h 103"/>
              <a:gd name="T26" fmla="*/ 22 w 92"/>
              <a:gd name="T27" fmla="*/ 35 h 103"/>
              <a:gd name="T28" fmla="*/ 13 w 92"/>
              <a:gd name="T29" fmla="*/ 31 h 103"/>
              <a:gd name="T30" fmla="*/ 17 w 92"/>
              <a:gd name="T31" fmla="*/ 25 h 103"/>
              <a:gd name="T32" fmla="*/ 12 w 92"/>
              <a:gd name="T33" fmla="*/ 16 h 103"/>
              <a:gd name="T34" fmla="*/ 3 w 92"/>
              <a:gd name="T35" fmla="*/ 28 h 103"/>
              <a:gd name="T36" fmla="*/ 3 w 92"/>
              <a:gd name="T37" fmla="*/ 28 h 103"/>
              <a:gd name="T38" fmla="*/ 0 w 92"/>
              <a:gd name="T39" fmla="*/ 31 h 103"/>
              <a:gd name="T40" fmla="*/ 12 w 92"/>
              <a:gd name="T41" fmla="*/ 56 h 103"/>
              <a:gd name="T42" fmla="*/ 17 w 92"/>
              <a:gd name="T43" fmla="*/ 51 h 103"/>
              <a:gd name="T44" fmla="*/ 13 w 92"/>
              <a:gd name="T45" fmla="*/ 42 h 103"/>
              <a:gd name="T46" fmla="*/ 22 w 92"/>
              <a:gd name="T47" fmla="*/ 46 h 103"/>
              <a:gd name="T48" fmla="*/ 22 w 92"/>
              <a:gd name="T49" fmla="*/ 59 h 103"/>
              <a:gd name="T50" fmla="*/ 38 w 92"/>
              <a:gd name="T51" fmla="*/ 93 h 103"/>
              <a:gd name="T52" fmla="*/ 61 w 92"/>
              <a:gd name="T53" fmla="*/ 102 h 103"/>
              <a:gd name="T54" fmla="*/ 65 w 92"/>
              <a:gd name="T55" fmla="*/ 103 h 103"/>
              <a:gd name="T56" fmla="*/ 77 w 92"/>
              <a:gd name="T57" fmla="*/ 82 h 103"/>
              <a:gd name="T58" fmla="*/ 77 w 92"/>
              <a:gd name="T59" fmla="*/ 77 h 103"/>
              <a:gd name="T60" fmla="*/ 71 w 92"/>
              <a:gd name="T61" fmla="*/ 74 h 103"/>
              <a:gd name="T62" fmla="*/ 71 w 92"/>
              <a:gd name="T63" fmla="*/ 79 h 103"/>
              <a:gd name="T64" fmla="*/ 63 w 92"/>
              <a:gd name="T65" fmla="*/ 92 h 103"/>
              <a:gd name="T66" fmla="*/ 61 w 92"/>
              <a:gd name="T67" fmla="*/ 91 h 103"/>
              <a:gd name="T68" fmla="*/ 38 w 92"/>
              <a:gd name="T69" fmla="*/ 82 h 103"/>
              <a:gd name="T70" fmla="*/ 29 w 92"/>
              <a:gd name="T71" fmla="*/ 62 h 103"/>
              <a:gd name="T72" fmla="*/ 29 w 92"/>
              <a:gd name="T73" fmla="*/ 24 h 103"/>
              <a:gd name="T74" fmla="*/ 36 w 92"/>
              <a:gd name="T75" fmla="*/ 11 h 103"/>
              <a:gd name="T76" fmla="*/ 38 w 92"/>
              <a:gd name="T77" fmla="*/ 11 h 103"/>
              <a:gd name="T78" fmla="*/ 61 w 92"/>
              <a:gd name="T79" fmla="*/ 21 h 103"/>
              <a:gd name="T80" fmla="*/ 71 w 92"/>
              <a:gd name="T81" fmla="*/ 41 h 103"/>
              <a:gd name="T82" fmla="*/ 71 w 92"/>
              <a:gd name="T83" fmla="*/ 46 h 103"/>
              <a:gd name="T84" fmla="*/ 77 w 92"/>
              <a:gd name="T85" fmla="*/ 48 h 103"/>
              <a:gd name="T86" fmla="*/ 77 w 92"/>
              <a:gd name="T87" fmla="*/ 44 h 103"/>
              <a:gd name="T88" fmla="*/ 61 w 92"/>
              <a:gd name="T89" fmla="*/ 10 h 103"/>
              <a:gd name="T90" fmla="*/ 38 w 92"/>
              <a:gd name="T91" fmla="*/ 0 h 103"/>
              <a:gd name="T92" fmla="*/ 35 w 92"/>
              <a:gd name="T9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103">
                <a:moveTo>
                  <a:pt x="62" y="36"/>
                </a:moveTo>
                <a:cubicBezTo>
                  <a:pt x="52" y="48"/>
                  <a:pt x="52" y="48"/>
                  <a:pt x="52" y="48"/>
                </a:cubicBezTo>
                <a:cubicBezTo>
                  <a:pt x="50" y="51"/>
                  <a:pt x="50" y="51"/>
                  <a:pt x="50" y="51"/>
                </a:cubicBezTo>
                <a:cubicBezTo>
                  <a:pt x="62" y="77"/>
                  <a:pt x="62" y="77"/>
                  <a:pt x="62" y="77"/>
                </a:cubicBezTo>
                <a:cubicBezTo>
                  <a:pt x="66" y="71"/>
                  <a:pt x="66" y="71"/>
                  <a:pt x="66" y="71"/>
                </a:cubicBezTo>
                <a:cubicBezTo>
                  <a:pt x="62" y="62"/>
                  <a:pt x="62" y="62"/>
                  <a:pt x="62" y="62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63"/>
                  <a:pt x="92" y="63"/>
                  <a:pt x="92" y="63"/>
                </a:cubicBezTo>
                <a:cubicBezTo>
                  <a:pt x="62" y="51"/>
                  <a:pt x="62" y="51"/>
                  <a:pt x="62" y="51"/>
                </a:cubicBezTo>
                <a:cubicBezTo>
                  <a:pt x="66" y="45"/>
                  <a:pt x="66" y="45"/>
                  <a:pt x="66" y="45"/>
                </a:cubicBezTo>
                <a:cubicBezTo>
                  <a:pt x="62" y="36"/>
                  <a:pt x="62" y="36"/>
                  <a:pt x="62" y="36"/>
                </a:cubicBezTo>
                <a:moveTo>
                  <a:pt x="35" y="0"/>
                </a:moveTo>
                <a:cubicBezTo>
                  <a:pt x="28" y="0"/>
                  <a:pt x="22" y="8"/>
                  <a:pt x="22" y="21"/>
                </a:cubicBezTo>
                <a:cubicBezTo>
                  <a:pt x="22" y="35"/>
                  <a:pt x="22" y="35"/>
                  <a:pt x="22" y="35"/>
                </a:cubicBezTo>
                <a:cubicBezTo>
                  <a:pt x="13" y="31"/>
                  <a:pt x="13" y="31"/>
                  <a:pt x="13" y="31"/>
                </a:cubicBezTo>
                <a:cubicBezTo>
                  <a:pt x="17" y="25"/>
                  <a:pt x="17" y="25"/>
                  <a:pt x="17" y="25"/>
                </a:cubicBezTo>
                <a:cubicBezTo>
                  <a:pt x="12" y="16"/>
                  <a:pt x="12" y="16"/>
                  <a:pt x="12" y="16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12" y="56"/>
                  <a:pt x="12" y="56"/>
                  <a:pt x="12" y="56"/>
                </a:cubicBezTo>
                <a:cubicBezTo>
                  <a:pt x="17" y="51"/>
                  <a:pt x="17" y="51"/>
                  <a:pt x="17" y="51"/>
                </a:cubicBezTo>
                <a:cubicBezTo>
                  <a:pt x="13" y="42"/>
                  <a:pt x="13" y="42"/>
                  <a:pt x="13" y="42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74"/>
                  <a:pt x="29" y="89"/>
                  <a:pt x="38" y="93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2" y="103"/>
                  <a:pt x="64" y="103"/>
                  <a:pt x="65" y="103"/>
                </a:cubicBezTo>
                <a:cubicBezTo>
                  <a:pt x="72" y="103"/>
                  <a:pt x="77" y="95"/>
                  <a:pt x="77" y="82"/>
                </a:cubicBezTo>
                <a:cubicBezTo>
                  <a:pt x="77" y="77"/>
                  <a:pt x="77" y="77"/>
                  <a:pt x="77" y="77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87"/>
                  <a:pt x="68" y="92"/>
                  <a:pt x="63" y="92"/>
                </a:cubicBezTo>
                <a:cubicBezTo>
                  <a:pt x="63" y="92"/>
                  <a:pt x="62" y="92"/>
                  <a:pt x="61" y="91"/>
                </a:cubicBezTo>
                <a:cubicBezTo>
                  <a:pt x="38" y="82"/>
                  <a:pt x="38" y="82"/>
                  <a:pt x="38" y="82"/>
                </a:cubicBezTo>
                <a:cubicBezTo>
                  <a:pt x="33" y="80"/>
                  <a:pt x="29" y="71"/>
                  <a:pt x="29" y="62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6"/>
                  <a:pt x="32" y="11"/>
                  <a:pt x="36" y="11"/>
                </a:cubicBezTo>
                <a:cubicBezTo>
                  <a:pt x="37" y="11"/>
                  <a:pt x="38" y="11"/>
                  <a:pt x="38" y="11"/>
                </a:cubicBezTo>
                <a:cubicBezTo>
                  <a:pt x="61" y="21"/>
                  <a:pt x="61" y="21"/>
                  <a:pt x="61" y="21"/>
                </a:cubicBezTo>
                <a:cubicBezTo>
                  <a:pt x="67" y="23"/>
                  <a:pt x="71" y="32"/>
                  <a:pt x="71" y="41"/>
                </a:cubicBezTo>
                <a:cubicBezTo>
                  <a:pt x="71" y="46"/>
                  <a:pt x="71" y="46"/>
                  <a:pt x="71" y="46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29"/>
                  <a:pt x="70" y="13"/>
                  <a:pt x="61" y="1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0"/>
                  <a:pt x="35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5" name="椭圆 114"/>
          <p:cNvSpPr>
            <a:spLocks noChangeAspect="1"/>
          </p:cNvSpPr>
          <p:nvPr/>
        </p:nvSpPr>
        <p:spPr>
          <a:xfrm>
            <a:off x="1128803" y="5714249"/>
            <a:ext cx="2126778" cy="939513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softEdge rad="279400"/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9" name="文本框 118"/>
          <p:cNvSpPr txBox="1"/>
          <p:nvPr/>
        </p:nvSpPr>
        <p:spPr>
          <a:xfrm>
            <a:off x="3134360" y="2489200"/>
            <a:ext cx="2145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</a:rPr>
              <a:t>Technologies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charset="0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033213" y="1236649"/>
            <a:ext cx="7994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</a:rPr>
              <a:t> Field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charset="0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3033395" y="4664075"/>
            <a:ext cx="2671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</a:rPr>
              <a:t>Mechanism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charset="0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3060518" y="3553116"/>
            <a:ext cx="11925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</a:rPr>
              <a:t>Platform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charset="0"/>
            </a:endParaRPr>
          </a:p>
        </p:txBody>
      </p:sp>
      <p:sp>
        <p:nvSpPr>
          <p:cNvPr id="125" name="Freeform 45"/>
          <p:cNvSpPr>
            <a:spLocks noEditPoints="1"/>
          </p:cNvSpPr>
          <p:nvPr/>
        </p:nvSpPr>
        <p:spPr bwMode="auto">
          <a:xfrm rot="1620000">
            <a:off x="1428115" y="5132070"/>
            <a:ext cx="619125" cy="247015"/>
          </a:xfrm>
          <a:custGeom>
            <a:avLst/>
            <a:gdLst>
              <a:gd name="T0" fmla="*/ 29 w 219"/>
              <a:gd name="T1" fmla="*/ 43 h 112"/>
              <a:gd name="T2" fmla="*/ 19 w 219"/>
              <a:gd name="T3" fmla="*/ 54 h 112"/>
              <a:gd name="T4" fmla="*/ 23 w 219"/>
              <a:gd name="T5" fmla="*/ 62 h 112"/>
              <a:gd name="T6" fmla="*/ 4 w 219"/>
              <a:gd name="T7" fmla="*/ 91 h 112"/>
              <a:gd name="T8" fmla="*/ 6 w 219"/>
              <a:gd name="T9" fmla="*/ 92 h 112"/>
              <a:gd name="T10" fmla="*/ 18 w 219"/>
              <a:gd name="T11" fmla="*/ 81 h 112"/>
              <a:gd name="T12" fmla="*/ 12 w 219"/>
              <a:gd name="T13" fmla="*/ 112 h 112"/>
              <a:gd name="T14" fmla="*/ 22 w 219"/>
              <a:gd name="T15" fmla="*/ 112 h 112"/>
              <a:gd name="T16" fmla="*/ 29 w 219"/>
              <a:gd name="T17" fmla="*/ 99 h 112"/>
              <a:gd name="T18" fmla="*/ 36 w 219"/>
              <a:gd name="T19" fmla="*/ 112 h 112"/>
              <a:gd name="T20" fmla="*/ 46 w 219"/>
              <a:gd name="T21" fmla="*/ 112 h 112"/>
              <a:gd name="T22" fmla="*/ 41 w 219"/>
              <a:gd name="T23" fmla="*/ 81 h 112"/>
              <a:gd name="T24" fmla="*/ 52 w 219"/>
              <a:gd name="T25" fmla="*/ 92 h 112"/>
              <a:gd name="T26" fmla="*/ 55 w 219"/>
              <a:gd name="T27" fmla="*/ 91 h 112"/>
              <a:gd name="T28" fmla="*/ 36 w 219"/>
              <a:gd name="T29" fmla="*/ 62 h 112"/>
              <a:gd name="T30" fmla="*/ 40 w 219"/>
              <a:gd name="T31" fmla="*/ 54 h 112"/>
              <a:gd name="T32" fmla="*/ 29 w 219"/>
              <a:gd name="T33" fmla="*/ 43 h 112"/>
              <a:gd name="T34" fmla="*/ 189 w 219"/>
              <a:gd name="T35" fmla="*/ 43 h 112"/>
              <a:gd name="T36" fmla="*/ 179 w 219"/>
              <a:gd name="T37" fmla="*/ 54 h 112"/>
              <a:gd name="T38" fmla="*/ 183 w 219"/>
              <a:gd name="T39" fmla="*/ 62 h 112"/>
              <a:gd name="T40" fmla="*/ 164 w 219"/>
              <a:gd name="T41" fmla="*/ 91 h 112"/>
              <a:gd name="T42" fmla="*/ 166 w 219"/>
              <a:gd name="T43" fmla="*/ 92 h 112"/>
              <a:gd name="T44" fmla="*/ 178 w 219"/>
              <a:gd name="T45" fmla="*/ 81 h 112"/>
              <a:gd name="T46" fmla="*/ 172 w 219"/>
              <a:gd name="T47" fmla="*/ 112 h 112"/>
              <a:gd name="T48" fmla="*/ 182 w 219"/>
              <a:gd name="T49" fmla="*/ 112 h 112"/>
              <a:gd name="T50" fmla="*/ 189 w 219"/>
              <a:gd name="T51" fmla="*/ 99 h 112"/>
              <a:gd name="T52" fmla="*/ 197 w 219"/>
              <a:gd name="T53" fmla="*/ 112 h 112"/>
              <a:gd name="T54" fmla="*/ 206 w 219"/>
              <a:gd name="T55" fmla="*/ 112 h 112"/>
              <a:gd name="T56" fmla="*/ 201 w 219"/>
              <a:gd name="T57" fmla="*/ 81 h 112"/>
              <a:gd name="T58" fmla="*/ 213 w 219"/>
              <a:gd name="T59" fmla="*/ 92 h 112"/>
              <a:gd name="T60" fmla="*/ 215 w 219"/>
              <a:gd name="T61" fmla="*/ 91 h 112"/>
              <a:gd name="T62" fmla="*/ 196 w 219"/>
              <a:gd name="T63" fmla="*/ 62 h 112"/>
              <a:gd name="T64" fmla="*/ 200 w 219"/>
              <a:gd name="T65" fmla="*/ 54 h 112"/>
              <a:gd name="T66" fmla="*/ 189 w 219"/>
              <a:gd name="T67" fmla="*/ 43 h 112"/>
              <a:gd name="T68" fmla="*/ 111 w 219"/>
              <a:gd name="T69" fmla="*/ 0 h 112"/>
              <a:gd name="T70" fmla="*/ 94 w 219"/>
              <a:gd name="T71" fmla="*/ 17 h 112"/>
              <a:gd name="T72" fmla="*/ 100 w 219"/>
              <a:gd name="T73" fmla="*/ 31 h 112"/>
              <a:gd name="T74" fmla="*/ 70 w 219"/>
              <a:gd name="T75" fmla="*/ 78 h 112"/>
              <a:gd name="T76" fmla="*/ 73 w 219"/>
              <a:gd name="T77" fmla="*/ 80 h 112"/>
              <a:gd name="T78" fmla="*/ 92 w 219"/>
              <a:gd name="T79" fmla="*/ 62 h 112"/>
              <a:gd name="T80" fmla="*/ 84 w 219"/>
              <a:gd name="T81" fmla="*/ 112 h 112"/>
              <a:gd name="T82" fmla="*/ 99 w 219"/>
              <a:gd name="T83" fmla="*/ 112 h 112"/>
              <a:gd name="T84" fmla="*/ 111 w 219"/>
              <a:gd name="T85" fmla="*/ 91 h 112"/>
              <a:gd name="T86" fmla="*/ 123 w 219"/>
              <a:gd name="T87" fmla="*/ 112 h 112"/>
              <a:gd name="T88" fmla="*/ 139 w 219"/>
              <a:gd name="T89" fmla="*/ 112 h 112"/>
              <a:gd name="T90" fmla="*/ 130 w 219"/>
              <a:gd name="T91" fmla="*/ 62 h 112"/>
              <a:gd name="T92" fmla="*/ 149 w 219"/>
              <a:gd name="T93" fmla="*/ 80 h 112"/>
              <a:gd name="T94" fmla="*/ 153 w 219"/>
              <a:gd name="T95" fmla="*/ 78 h 112"/>
              <a:gd name="T96" fmla="*/ 122 w 219"/>
              <a:gd name="T97" fmla="*/ 31 h 112"/>
              <a:gd name="T98" fmla="*/ 128 w 219"/>
              <a:gd name="T99" fmla="*/ 17 h 112"/>
              <a:gd name="T100" fmla="*/ 111 w 219"/>
              <a:gd name="T10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9" h="112">
                <a:moveTo>
                  <a:pt x="29" y="43"/>
                </a:moveTo>
                <a:cubicBezTo>
                  <a:pt x="23" y="43"/>
                  <a:pt x="19" y="48"/>
                  <a:pt x="19" y="54"/>
                </a:cubicBezTo>
                <a:cubicBezTo>
                  <a:pt x="19" y="57"/>
                  <a:pt x="20" y="60"/>
                  <a:pt x="23" y="62"/>
                </a:cubicBezTo>
                <a:cubicBezTo>
                  <a:pt x="12" y="66"/>
                  <a:pt x="0" y="87"/>
                  <a:pt x="4" y="91"/>
                </a:cubicBezTo>
                <a:cubicBezTo>
                  <a:pt x="4" y="92"/>
                  <a:pt x="5" y="92"/>
                  <a:pt x="6" y="92"/>
                </a:cubicBezTo>
                <a:cubicBezTo>
                  <a:pt x="9" y="92"/>
                  <a:pt x="14" y="87"/>
                  <a:pt x="18" y="81"/>
                </a:cubicBezTo>
                <a:cubicBezTo>
                  <a:pt x="15" y="91"/>
                  <a:pt x="13" y="102"/>
                  <a:pt x="12" y="112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2" y="106"/>
                  <a:pt x="25" y="99"/>
                  <a:pt x="29" y="99"/>
                </a:cubicBezTo>
                <a:cubicBezTo>
                  <a:pt x="33" y="99"/>
                  <a:pt x="36" y="106"/>
                  <a:pt x="36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5" y="102"/>
                  <a:pt x="43" y="91"/>
                  <a:pt x="41" y="81"/>
                </a:cubicBezTo>
                <a:cubicBezTo>
                  <a:pt x="44" y="87"/>
                  <a:pt x="49" y="92"/>
                  <a:pt x="52" y="92"/>
                </a:cubicBezTo>
                <a:cubicBezTo>
                  <a:pt x="53" y="92"/>
                  <a:pt x="54" y="92"/>
                  <a:pt x="55" y="91"/>
                </a:cubicBezTo>
                <a:cubicBezTo>
                  <a:pt x="59" y="87"/>
                  <a:pt x="47" y="66"/>
                  <a:pt x="36" y="62"/>
                </a:cubicBezTo>
                <a:cubicBezTo>
                  <a:pt x="38" y="60"/>
                  <a:pt x="40" y="57"/>
                  <a:pt x="40" y="54"/>
                </a:cubicBezTo>
                <a:cubicBezTo>
                  <a:pt x="40" y="48"/>
                  <a:pt x="35" y="43"/>
                  <a:pt x="29" y="43"/>
                </a:cubicBezTo>
                <a:moveTo>
                  <a:pt x="189" y="43"/>
                </a:moveTo>
                <a:cubicBezTo>
                  <a:pt x="184" y="43"/>
                  <a:pt x="179" y="48"/>
                  <a:pt x="179" y="54"/>
                </a:cubicBezTo>
                <a:cubicBezTo>
                  <a:pt x="179" y="57"/>
                  <a:pt x="180" y="60"/>
                  <a:pt x="183" y="62"/>
                </a:cubicBezTo>
                <a:cubicBezTo>
                  <a:pt x="172" y="66"/>
                  <a:pt x="160" y="87"/>
                  <a:pt x="164" y="91"/>
                </a:cubicBezTo>
                <a:cubicBezTo>
                  <a:pt x="165" y="92"/>
                  <a:pt x="165" y="92"/>
                  <a:pt x="166" y="92"/>
                </a:cubicBezTo>
                <a:cubicBezTo>
                  <a:pt x="170" y="92"/>
                  <a:pt x="174" y="87"/>
                  <a:pt x="178" y="81"/>
                </a:cubicBezTo>
                <a:cubicBezTo>
                  <a:pt x="175" y="91"/>
                  <a:pt x="173" y="102"/>
                  <a:pt x="172" y="112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2" y="106"/>
                  <a:pt x="186" y="99"/>
                  <a:pt x="189" y="99"/>
                </a:cubicBezTo>
                <a:cubicBezTo>
                  <a:pt x="193" y="99"/>
                  <a:pt x="196" y="106"/>
                  <a:pt x="197" y="112"/>
                </a:cubicBezTo>
                <a:cubicBezTo>
                  <a:pt x="206" y="112"/>
                  <a:pt x="206" y="112"/>
                  <a:pt x="206" y="112"/>
                </a:cubicBezTo>
                <a:cubicBezTo>
                  <a:pt x="205" y="102"/>
                  <a:pt x="203" y="91"/>
                  <a:pt x="201" y="81"/>
                </a:cubicBezTo>
                <a:cubicBezTo>
                  <a:pt x="205" y="87"/>
                  <a:pt x="209" y="92"/>
                  <a:pt x="213" y="92"/>
                </a:cubicBezTo>
                <a:cubicBezTo>
                  <a:pt x="213" y="92"/>
                  <a:pt x="214" y="92"/>
                  <a:pt x="215" y="91"/>
                </a:cubicBezTo>
                <a:cubicBezTo>
                  <a:pt x="219" y="87"/>
                  <a:pt x="207" y="66"/>
                  <a:pt x="196" y="62"/>
                </a:cubicBezTo>
                <a:cubicBezTo>
                  <a:pt x="198" y="60"/>
                  <a:pt x="200" y="57"/>
                  <a:pt x="200" y="54"/>
                </a:cubicBezTo>
                <a:cubicBezTo>
                  <a:pt x="200" y="48"/>
                  <a:pt x="195" y="43"/>
                  <a:pt x="189" y="43"/>
                </a:cubicBezTo>
                <a:moveTo>
                  <a:pt x="111" y="0"/>
                </a:moveTo>
                <a:cubicBezTo>
                  <a:pt x="102" y="0"/>
                  <a:pt x="94" y="8"/>
                  <a:pt x="94" y="17"/>
                </a:cubicBezTo>
                <a:cubicBezTo>
                  <a:pt x="94" y="23"/>
                  <a:pt x="96" y="28"/>
                  <a:pt x="100" y="31"/>
                </a:cubicBezTo>
                <a:cubicBezTo>
                  <a:pt x="83" y="37"/>
                  <a:pt x="63" y="72"/>
                  <a:pt x="70" y="78"/>
                </a:cubicBezTo>
                <a:cubicBezTo>
                  <a:pt x="71" y="79"/>
                  <a:pt x="72" y="80"/>
                  <a:pt x="73" y="80"/>
                </a:cubicBezTo>
                <a:cubicBezTo>
                  <a:pt x="79" y="80"/>
                  <a:pt x="86" y="71"/>
                  <a:pt x="92" y="62"/>
                </a:cubicBezTo>
                <a:cubicBezTo>
                  <a:pt x="88" y="78"/>
                  <a:pt x="85" y="96"/>
                  <a:pt x="84" y="112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100" y="103"/>
                  <a:pt x="105" y="91"/>
                  <a:pt x="111" y="91"/>
                </a:cubicBezTo>
                <a:cubicBezTo>
                  <a:pt x="117" y="91"/>
                  <a:pt x="123" y="103"/>
                  <a:pt x="123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7" y="96"/>
                  <a:pt x="134" y="78"/>
                  <a:pt x="130" y="62"/>
                </a:cubicBezTo>
                <a:cubicBezTo>
                  <a:pt x="136" y="71"/>
                  <a:pt x="143" y="80"/>
                  <a:pt x="149" y="80"/>
                </a:cubicBezTo>
                <a:cubicBezTo>
                  <a:pt x="150" y="80"/>
                  <a:pt x="152" y="79"/>
                  <a:pt x="153" y="78"/>
                </a:cubicBezTo>
                <a:cubicBezTo>
                  <a:pt x="159" y="72"/>
                  <a:pt x="140" y="37"/>
                  <a:pt x="122" y="31"/>
                </a:cubicBezTo>
                <a:cubicBezTo>
                  <a:pt x="126" y="28"/>
                  <a:pt x="128" y="23"/>
                  <a:pt x="128" y="17"/>
                </a:cubicBezTo>
                <a:cubicBezTo>
                  <a:pt x="128" y="8"/>
                  <a:pt x="121" y="0"/>
                  <a:pt x="111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594985" y="2833052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 blockchain, machine learning and natural language understanding.etc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94985" y="1615440"/>
            <a:ext cx="71793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performance audit, financial audit, 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and compliance audit.etc.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25465" y="3979862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 Estonian X-Road platform, CNAO the third phase of the gold audit project.etc.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57215" y="5130800"/>
            <a:ext cx="54032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cooperates with academic circles and professional think tanks; audit technical training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3192145" y="1885315"/>
            <a:ext cx="7959725" cy="745490"/>
          </a:xfrm>
          <a:prstGeom prst="flowChartAlternateProcess">
            <a:avLst/>
          </a:prstGeom>
          <a:solidFill>
            <a:srgbClr val="E2E2E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What is the purpose of implementing big data audit?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031875" y="306070"/>
            <a:ext cx="6057265" cy="50990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Audit Reform in the era of Big Data</a:t>
            </a:r>
            <a:endParaRPr sz="20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53640" y="1625600"/>
            <a:ext cx="859790" cy="1005205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i="1">
                <a:solidFill>
                  <a:srgbClr val="DCDC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4000" i="1">
              <a:solidFill>
                <a:srgbClr val="DCDC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176270" y="3329940"/>
            <a:ext cx="8227060" cy="745490"/>
          </a:xfrm>
          <a:prstGeom prst="flowChartAlternateProcess">
            <a:avLst/>
          </a:prstGeom>
          <a:solidFill>
            <a:srgbClr val="E2E2E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What is the unique role of big data audit?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786380" y="3086100"/>
            <a:ext cx="859790" cy="1005205"/>
          </a:xfrm>
          <a:prstGeom prst="roundRect">
            <a:avLst/>
          </a:prstGeom>
          <a:ln>
            <a:solidFill>
              <a:srgbClr val="949AA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i="1">
                <a:solidFill>
                  <a:srgbClr val="DCDC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4000" i="1">
              <a:solidFill>
                <a:srgbClr val="DCDC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3604895" y="4822190"/>
            <a:ext cx="8122285" cy="745490"/>
          </a:xfrm>
          <a:prstGeom prst="flowChartAlternateProcess">
            <a:avLst/>
          </a:prstGeom>
          <a:solidFill>
            <a:srgbClr val="E2E2E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How can we realize the value of big data audit?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15005" y="4578350"/>
            <a:ext cx="859790" cy="100520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i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4000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950" y="1798320"/>
            <a:ext cx="1037590" cy="3769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p>
            <a:r>
              <a:rPr lang="en-US" altLang="zh-CN" sz="239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?</a:t>
            </a:r>
            <a:endParaRPr lang="en-US" altLang="zh-CN" sz="2390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2810" y="372745"/>
            <a:ext cx="3253740" cy="45339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Work plan 2020-2022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219" y="1186"/>
            <a:ext cx="617432" cy="6369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CNAO</a:t>
            </a:r>
            <a:endParaRPr lang="zh-CN" altLang="en-US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8190" y="1869440"/>
            <a:ext cx="3216910" cy="1691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defTabSz="914400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Working group meetings will be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held annually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，which will determine the WGBD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work plan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research projects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and other related matters.</a:t>
            </a:r>
            <a:endParaRPr lang="zh-CN" altLang="en-US" sz="1600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90915" y="1869440"/>
            <a:ext cx="299847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defTabSz="914400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seminar on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 and application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big data audit analysis techniques is to be hosted in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500" y="4594860"/>
            <a:ext cx="24790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seminar on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audit quality control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a big data environment is to be held in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90915" y="4384675"/>
            <a:ext cx="299847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seminar on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working mechanisms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big data audit is to be convened in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sz="1600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4171315" y="1869370"/>
            <a:ext cx="3989642" cy="3664453"/>
            <a:chOff x="5653" y="2752"/>
            <a:chExt cx="7025" cy="6888"/>
          </a:xfrm>
        </p:grpSpPr>
        <p:sp>
          <p:nvSpPr>
            <p:cNvPr id="12" name="泪滴形 11"/>
            <p:cNvSpPr/>
            <p:nvPr/>
          </p:nvSpPr>
          <p:spPr>
            <a:xfrm>
              <a:off x="9240" y="2752"/>
              <a:ext cx="3314" cy="3314"/>
            </a:xfrm>
            <a:prstGeom prst="teardrop">
              <a:avLst/>
            </a:prstGeom>
            <a:solidFill>
              <a:schemeClr val="accent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泪滴形 6"/>
            <p:cNvSpPr/>
            <p:nvPr/>
          </p:nvSpPr>
          <p:spPr>
            <a:xfrm flipH="1">
              <a:off x="5653" y="2752"/>
              <a:ext cx="3314" cy="3314"/>
            </a:xfrm>
            <a:prstGeom prst="teardrop">
              <a:avLst/>
            </a:prstGeom>
            <a:solidFill>
              <a:schemeClr val="accent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泪滴形 8"/>
            <p:cNvSpPr/>
            <p:nvPr/>
          </p:nvSpPr>
          <p:spPr>
            <a:xfrm flipH="1" flipV="1">
              <a:off x="5653" y="6326"/>
              <a:ext cx="3314" cy="3314"/>
            </a:xfrm>
            <a:prstGeom prst="teardrop">
              <a:avLst/>
            </a:prstGeom>
            <a:solidFill>
              <a:schemeClr val="accent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81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泪滴形 9"/>
            <p:cNvSpPr/>
            <p:nvPr/>
          </p:nvSpPr>
          <p:spPr>
            <a:xfrm flipV="1">
              <a:off x="9240" y="6326"/>
              <a:ext cx="3314" cy="3314"/>
            </a:xfrm>
            <a:prstGeom prst="teardrop">
              <a:avLst/>
            </a:prstGeom>
            <a:solidFill>
              <a:schemeClr val="accent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Freeform 307"/>
            <p:cNvSpPr>
              <a:spLocks noChangeAspect="1" noEditPoints="1"/>
            </p:cNvSpPr>
            <p:nvPr/>
          </p:nvSpPr>
          <p:spPr bwMode="auto">
            <a:xfrm>
              <a:off x="10613" y="3187"/>
              <a:ext cx="567" cy="828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6901" y="3147"/>
              <a:ext cx="624" cy="910"/>
              <a:chOff x="1797050" y="5657850"/>
              <a:chExt cx="422275" cy="615950"/>
            </a:xfrm>
            <a:solidFill>
              <a:schemeClr val="bg1"/>
            </a:solidFill>
          </p:grpSpPr>
          <p:sp>
            <p:nvSpPr>
              <p:cNvPr id="15" name="Oval 114"/>
              <p:cNvSpPr>
                <a:spLocks noChangeArrowheads="1"/>
              </p:cNvSpPr>
              <p:nvPr/>
            </p:nvSpPr>
            <p:spPr bwMode="auto">
              <a:xfrm>
                <a:off x="1970088" y="5832475"/>
                <a:ext cx="38100" cy="381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Oval 115"/>
              <p:cNvSpPr>
                <a:spLocks noChangeArrowheads="1"/>
              </p:cNvSpPr>
              <p:nvPr/>
            </p:nvSpPr>
            <p:spPr bwMode="auto">
              <a:xfrm>
                <a:off x="1970088" y="6062663"/>
                <a:ext cx="38100" cy="381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Oval 116"/>
              <p:cNvSpPr>
                <a:spLocks noChangeArrowheads="1"/>
              </p:cNvSpPr>
              <p:nvPr/>
            </p:nvSpPr>
            <p:spPr bwMode="auto">
              <a:xfrm>
                <a:off x="1854200" y="5946775"/>
                <a:ext cx="38100" cy="381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Oval 117"/>
              <p:cNvSpPr>
                <a:spLocks noChangeArrowheads="1"/>
              </p:cNvSpPr>
              <p:nvPr/>
            </p:nvSpPr>
            <p:spPr bwMode="auto">
              <a:xfrm>
                <a:off x="2084388" y="5946775"/>
                <a:ext cx="38100" cy="381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" name="Freeform 118"/>
              <p:cNvSpPr/>
              <p:nvPr/>
            </p:nvSpPr>
            <p:spPr bwMode="auto">
              <a:xfrm>
                <a:off x="1887538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119"/>
              <p:cNvSpPr/>
              <p:nvPr/>
            </p:nvSpPr>
            <p:spPr bwMode="auto">
              <a:xfrm>
                <a:off x="1887538" y="5861050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120"/>
              <p:cNvSpPr/>
              <p:nvPr/>
            </p:nvSpPr>
            <p:spPr bwMode="auto">
              <a:xfrm>
                <a:off x="2051050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121"/>
              <p:cNvSpPr>
                <a:spLocks noEditPoints="1"/>
              </p:cNvSpPr>
              <p:nvPr/>
            </p:nvSpPr>
            <p:spPr bwMode="auto">
              <a:xfrm>
                <a:off x="1797050" y="5657850"/>
                <a:ext cx="422275" cy="615950"/>
              </a:xfrm>
              <a:custGeom>
                <a:avLst/>
                <a:gdLst>
                  <a:gd name="T0" fmla="*/ 80 w 88"/>
                  <a:gd name="T1" fmla="*/ 56 h 128"/>
                  <a:gd name="T2" fmla="*/ 79 w 88"/>
                  <a:gd name="T3" fmla="*/ 56 h 128"/>
                  <a:gd name="T4" fmla="*/ 70 w 88"/>
                  <a:gd name="T5" fmla="*/ 37 h 128"/>
                  <a:gd name="T6" fmla="*/ 64 w 88"/>
                  <a:gd name="T7" fmla="*/ 6 h 128"/>
                  <a:gd name="T8" fmla="*/ 56 w 88"/>
                  <a:gd name="T9" fmla="*/ 0 h 128"/>
                  <a:gd name="T10" fmla="*/ 24 w 88"/>
                  <a:gd name="T11" fmla="*/ 0 h 128"/>
                  <a:gd name="T12" fmla="*/ 17 w 88"/>
                  <a:gd name="T13" fmla="*/ 6 h 128"/>
                  <a:gd name="T14" fmla="*/ 11 w 88"/>
                  <a:gd name="T15" fmla="*/ 36 h 128"/>
                  <a:gd name="T16" fmla="*/ 0 w 88"/>
                  <a:gd name="T17" fmla="*/ 64 h 128"/>
                  <a:gd name="T18" fmla="*/ 10 w 88"/>
                  <a:gd name="T19" fmla="*/ 90 h 128"/>
                  <a:gd name="T20" fmla="*/ 16 w 88"/>
                  <a:gd name="T21" fmla="*/ 121 h 128"/>
                  <a:gd name="T22" fmla="*/ 24 w 88"/>
                  <a:gd name="T23" fmla="*/ 128 h 128"/>
                  <a:gd name="T24" fmla="*/ 56 w 88"/>
                  <a:gd name="T25" fmla="*/ 128 h 128"/>
                  <a:gd name="T26" fmla="*/ 64 w 88"/>
                  <a:gd name="T27" fmla="*/ 121 h 128"/>
                  <a:gd name="T28" fmla="*/ 70 w 88"/>
                  <a:gd name="T29" fmla="*/ 90 h 128"/>
                  <a:gd name="T30" fmla="*/ 79 w 88"/>
                  <a:gd name="T31" fmla="*/ 71 h 128"/>
                  <a:gd name="T32" fmla="*/ 80 w 88"/>
                  <a:gd name="T33" fmla="*/ 72 h 128"/>
                  <a:gd name="T34" fmla="*/ 88 w 88"/>
                  <a:gd name="T35" fmla="*/ 64 h 128"/>
                  <a:gd name="T36" fmla="*/ 80 w 88"/>
                  <a:gd name="T37" fmla="*/ 56 h 128"/>
                  <a:gd name="T38" fmla="*/ 24 w 88"/>
                  <a:gd name="T39" fmla="*/ 8 h 128"/>
                  <a:gd name="T40" fmla="*/ 56 w 88"/>
                  <a:gd name="T41" fmla="*/ 8 h 128"/>
                  <a:gd name="T42" fmla="*/ 60 w 88"/>
                  <a:gd name="T43" fmla="*/ 29 h 128"/>
                  <a:gd name="T44" fmla="*/ 40 w 88"/>
                  <a:gd name="T45" fmla="*/ 24 h 128"/>
                  <a:gd name="T46" fmla="*/ 20 w 88"/>
                  <a:gd name="T47" fmla="*/ 29 h 128"/>
                  <a:gd name="T48" fmla="*/ 24 w 88"/>
                  <a:gd name="T49" fmla="*/ 8 h 128"/>
                  <a:gd name="T50" fmla="*/ 56 w 88"/>
                  <a:gd name="T51" fmla="*/ 120 h 128"/>
                  <a:gd name="T52" fmla="*/ 24 w 88"/>
                  <a:gd name="T53" fmla="*/ 120 h 128"/>
                  <a:gd name="T54" fmla="*/ 20 w 88"/>
                  <a:gd name="T55" fmla="*/ 98 h 128"/>
                  <a:gd name="T56" fmla="*/ 40 w 88"/>
                  <a:gd name="T57" fmla="*/ 104 h 128"/>
                  <a:gd name="T58" fmla="*/ 60 w 88"/>
                  <a:gd name="T59" fmla="*/ 98 h 128"/>
                  <a:gd name="T60" fmla="*/ 56 w 88"/>
                  <a:gd name="T61" fmla="*/ 120 h 128"/>
                  <a:gd name="T62" fmla="*/ 40 w 88"/>
                  <a:gd name="T63" fmla="*/ 96 h 128"/>
                  <a:gd name="T64" fmla="*/ 8 w 88"/>
                  <a:gd name="T65" fmla="*/ 64 h 128"/>
                  <a:gd name="T66" fmla="*/ 40 w 88"/>
                  <a:gd name="T67" fmla="*/ 32 h 128"/>
                  <a:gd name="T68" fmla="*/ 72 w 88"/>
                  <a:gd name="T69" fmla="*/ 64 h 128"/>
                  <a:gd name="T70" fmla="*/ 40 w 88"/>
                  <a:gd name="T71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28">
                    <a:moveTo>
                      <a:pt x="80" y="56"/>
                    </a:moveTo>
                    <a:cubicBezTo>
                      <a:pt x="80" y="56"/>
                      <a:pt x="79" y="56"/>
                      <a:pt x="79" y="56"/>
                    </a:cubicBezTo>
                    <a:cubicBezTo>
                      <a:pt x="78" y="49"/>
                      <a:pt x="75" y="43"/>
                      <a:pt x="70" y="37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2"/>
                      <a:pt x="60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7" y="2"/>
                      <a:pt x="17" y="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" y="43"/>
                      <a:pt x="0" y="53"/>
                      <a:pt x="0" y="64"/>
                    </a:cubicBezTo>
                    <a:cubicBezTo>
                      <a:pt x="0" y="74"/>
                      <a:pt x="4" y="83"/>
                      <a:pt x="10" y="9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5"/>
                      <a:pt x="20" y="128"/>
                      <a:pt x="24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60" y="128"/>
                      <a:pt x="63" y="125"/>
                      <a:pt x="64" y="121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4" y="85"/>
                      <a:pt x="78" y="79"/>
                      <a:pt x="79" y="71"/>
                    </a:cubicBezTo>
                    <a:cubicBezTo>
                      <a:pt x="79" y="71"/>
                      <a:pt x="80" y="72"/>
                      <a:pt x="80" y="72"/>
                    </a:cubicBezTo>
                    <a:cubicBezTo>
                      <a:pt x="84" y="72"/>
                      <a:pt x="88" y="68"/>
                      <a:pt x="88" y="64"/>
                    </a:cubicBezTo>
                    <a:cubicBezTo>
                      <a:pt x="88" y="59"/>
                      <a:pt x="84" y="56"/>
                      <a:pt x="80" y="56"/>
                    </a:cubicBezTo>
                    <a:moveTo>
                      <a:pt x="2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5" y="26"/>
                      <a:pt x="48" y="24"/>
                      <a:pt x="40" y="24"/>
                    </a:cubicBezTo>
                    <a:cubicBezTo>
                      <a:pt x="33" y="24"/>
                      <a:pt x="26" y="26"/>
                      <a:pt x="20" y="29"/>
                    </a:cubicBezTo>
                    <a:lnTo>
                      <a:pt x="24" y="8"/>
                    </a:lnTo>
                    <a:close/>
                    <a:moveTo>
                      <a:pt x="56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6" y="101"/>
                      <a:pt x="33" y="104"/>
                      <a:pt x="40" y="104"/>
                    </a:cubicBezTo>
                    <a:cubicBezTo>
                      <a:pt x="47" y="104"/>
                      <a:pt x="54" y="101"/>
                      <a:pt x="60" y="98"/>
                    </a:cubicBezTo>
                    <a:lnTo>
                      <a:pt x="56" y="120"/>
                    </a:lnTo>
                    <a:close/>
                    <a:moveTo>
                      <a:pt x="40" y="96"/>
                    </a:moveTo>
                    <a:cubicBezTo>
                      <a:pt x="22" y="96"/>
                      <a:pt x="8" y="81"/>
                      <a:pt x="8" y="64"/>
                    </a:cubicBezTo>
                    <a:cubicBezTo>
                      <a:pt x="8" y="46"/>
                      <a:pt x="22" y="32"/>
                      <a:pt x="40" y="32"/>
                    </a:cubicBezTo>
                    <a:cubicBezTo>
                      <a:pt x="58" y="32"/>
                      <a:pt x="72" y="46"/>
                      <a:pt x="72" y="64"/>
                    </a:cubicBezTo>
                    <a:cubicBezTo>
                      <a:pt x="72" y="81"/>
                      <a:pt x="58" y="96"/>
                      <a:pt x="40" y="96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122"/>
              <p:cNvSpPr/>
              <p:nvPr/>
            </p:nvSpPr>
            <p:spPr bwMode="auto">
              <a:xfrm>
                <a:off x="1970088" y="5865813"/>
                <a:ext cx="114300" cy="119062"/>
              </a:xfrm>
              <a:custGeom>
                <a:avLst/>
                <a:gdLst>
                  <a:gd name="T0" fmla="*/ 24 w 24"/>
                  <a:gd name="T1" fmla="*/ 1 h 25"/>
                  <a:gd name="T2" fmla="*/ 22 w 24"/>
                  <a:gd name="T3" fmla="*/ 1 h 25"/>
                  <a:gd name="T4" fmla="*/ 1 w 24"/>
                  <a:gd name="T5" fmla="*/ 18 h 25"/>
                  <a:gd name="T6" fmla="*/ 0 w 24"/>
                  <a:gd name="T7" fmla="*/ 21 h 25"/>
                  <a:gd name="T8" fmla="*/ 1 w 24"/>
                  <a:gd name="T9" fmla="*/ 23 h 25"/>
                  <a:gd name="T10" fmla="*/ 4 w 24"/>
                  <a:gd name="T11" fmla="*/ 25 h 25"/>
                  <a:gd name="T12" fmla="*/ 7 w 24"/>
                  <a:gd name="T13" fmla="*/ 23 h 25"/>
                  <a:gd name="T14" fmla="*/ 14 w 24"/>
                  <a:gd name="T15" fmla="*/ 15 h 25"/>
                  <a:gd name="T16" fmla="*/ 24 w 24"/>
                  <a:gd name="T17" fmla="*/ 3 h 25"/>
                  <a:gd name="T18" fmla="*/ 24 w 24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24" y="1"/>
                    </a:moveTo>
                    <a:cubicBezTo>
                      <a:pt x="23" y="0"/>
                      <a:pt x="23" y="0"/>
                      <a:pt x="22" y="1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2" y="24"/>
                      <a:pt x="3" y="25"/>
                      <a:pt x="4" y="25"/>
                    </a:cubicBezTo>
                    <a:cubicBezTo>
                      <a:pt x="5" y="25"/>
                      <a:pt x="6" y="24"/>
                      <a:pt x="7" y="2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1"/>
                      <a:pt x="24" y="1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370" y="3989"/>
              <a:ext cx="2479" cy="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annual 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meeting</a:t>
              </a:r>
              <a:endPara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247" y="8008"/>
              <a:ext cx="2213" cy="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quality control 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  <a:sym typeface="+mn-ea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9518" y="4056"/>
              <a:ext cx="3160" cy="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innovation and application</a:t>
              </a:r>
              <a:endPara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charset="0"/>
                <a:sym typeface="+mn-ea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9771" y="8007"/>
              <a:ext cx="2907" cy="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working mechanisms</a:t>
              </a:r>
              <a:endParaRPr lang="zh-CN" altLang="en-US" sz="1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5" name="Freeform 35"/>
          <p:cNvSpPr>
            <a:spLocks noEditPoints="1"/>
          </p:cNvSpPr>
          <p:nvPr/>
        </p:nvSpPr>
        <p:spPr bwMode="auto">
          <a:xfrm>
            <a:off x="4751070" y="4099561"/>
            <a:ext cx="601662" cy="495300"/>
          </a:xfrm>
          <a:custGeom>
            <a:avLst/>
            <a:gdLst>
              <a:gd name="T0" fmla="*/ 18 w 136"/>
              <a:gd name="T1" fmla="*/ 63 h 112"/>
              <a:gd name="T2" fmla="*/ 80 w 136"/>
              <a:gd name="T3" fmla="*/ 63 h 112"/>
              <a:gd name="T4" fmla="*/ 56 w 136"/>
              <a:gd name="T5" fmla="*/ 14 h 112"/>
              <a:gd name="T6" fmla="*/ 41 w 136"/>
              <a:gd name="T7" fmla="*/ 23 h 112"/>
              <a:gd name="T8" fmla="*/ 19 w 136"/>
              <a:gd name="T9" fmla="*/ 23 h 112"/>
              <a:gd name="T10" fmla="*/ 15 w 136"/>
              <a:gd name="T11" fmla="*/ 40 h 112"/>
              <a:gd name="T12" fmla="*/ 0 w 136"/>
              <a:gd name="T13" fmla="*/ 55 h 112"/>
              <a:gd name="T14" fmla="*/ 9 w 136"/>
              <a:gd name="T15" fmla="*/ 70 h 112"/>
              <a:gd name="T16" fmla="*/ 9 w 136"/>
              <a:gd name="T17" fmla="*/ 92 h 112"/>
              <a:gd name="T18" fmla="*/ 26 w 136"/>
              <a:gd name="T19" fmla="*/ 97 h 112"/>
              <a:gd name="T20" fmla="*/ 41 w 136"/>
              <a:gd name="T21" fmla="*/ 112 h 112"/>
              <a:gd name="T22" fmla="*/ 56 w 136"/>
              <a:gd name="T23" fmla="*/ 103 h 112"/>
              <a:gd name="T24" fmla="*/ 78 w 136"/>
              <a:gd name="T25" fmla="*/ 103 h 112"/>
              <a:gd name="T26" fmla="*/ 83 w 136"/>
              <a:gd name="T27" fmla="*/ 86 h 112"/>
              <a:gd name="T28" fmla="*/ 98 w 136"/>
              <a:gd name="T29" fmla="*/ 70 h 112"/>
              <a:gd name="T30" fmla="*/ 89 w 136"/>
              <a:gd name="T31" fmla="*/ 55 h 112"/>
              <a:gd name="T32" fmla="*/ 89 w 136"/>
              <a:gd name="T33" fmla="*/ 33 h 112"/>
              <a:gd name="T34" fmla="*/ 72 w 136"/>
              <a:gd name="T35" fmla="*/ 29 h 112"/>
              <a:gd name="T36" fmla="*/ 56 w 136"/>
              <a:gd name="T37" fmla="*/ 14 h 112"/>
              <a:gd name="T38" fmla="*/ 100 w 136"/>
              <a:gd name="T39" fmla="*/ 23 h 112"/>
              <a:gd name="T40" fmla="*/ 124 w 136"/>
              <a:gd name="T41" fmla="*/ 23 h 112"/>
              <a:gd name="T42" fmla="*/ 116 w 136"/>
              <a:gd name="T43" fmla="*/ 0 h 112"/>
              <a:gd name="T44" fmla="*/ 108 w 136"/>
              <a:gd name="T45" fmla="*/ 4 h 112"/>
              <a:gd name="T46" fmla="*/ 98 w 136"/>
              <a:gd name="T47" fmla="*/ 4 h 112"/>
              <a:gd name="T48" fmla="*/ 96 w 136"/>
              <a:gd name="T49" fmla="*/ 12 h 112"/>
              <a:gd name="T50" fmla="*/ 88 w 136"/>
              <a:gd name="T51" fmla="*/ 20 h 112"/>
              <a:gd name="T52" fmla="*/ 93 w 136"/>
              <a:gd name="T53" fmla="*/ 27 h 112"/>
              <a:gd name="T54" fmla="*/ 93 w 136"/>
              <a:gd name="T55" fmla="*/ 37 h 112"/>
              <a:gd name="T56" fmla="*/ 101 w 136"/>
              <a:gd name="T57" fmla="*/ 39 h 112"/>
              <a:gd name="T58" fmla="*/ 108 w 136"/>
              <a:gd name="T59" fmla="*/ 47 h 112"/>
              <a:gd name="T60" fmla="*/ 116 w 136"/>
              <a:gd name="T61" fmla="*/ 42 h 112"/>
              <a:gd name="T62" fmla="*/ 126 w 136"/>
              <a:gd name="T63" fmla="*/ 43 h 112"/>
              <a:gd name="T64" fmla="*/ 128 w 136"/>
              <a:gd name="T65" fmla="*/ 34 h 112"/>
              <a:gd name="T66" fmla="*/ 136 w 136"/>
              <a:gd name="T67" fmla="*/ 27 h 112"/>
              <a:gd name="T68" fmla="*/ 131 w 136"/>
              <a:gd name="T69" fmla="*/ 20 h 112"/>
              <a:gd name="T70" fmla="*/ 131 w 136"/>
              <a:gd name="T71" fmla="*/ 9 h 112"/>
              <a:gd name="T72" fmla="*/ 123 w 136"/>
              <a:gd name="T73" fmla="*/ 7 h 112"/>
              <a:gd name="T74" fmla="*/ 116 w 136"/>
              <a:gd name="T7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12">
                <a:moveTo>
                  <a:pt x="49" y="94"/>
                </a:moveTo>
                <a:cubicBezTo>
                  <a:pt x="32" y="94"/>
                  <a:pt x="18" y="80"/>
                  <a:pt x="18" y="63"/>
                </a:cubicBezTo>
                <a:cubicBezTo>
                  <a:pt x="18" y="46"/>
                  <a:pt x="32" y="32"/>
                  <a:pt x="49" y="32"/>
                </a:cubicBezTo>
                <a:cubicBezTo>
                  <a:pt x="66" y="32"/>
                  <a:pt x="80" y="46"/>
                  <a:pt x="80" y="63"/>
                </a:cubicBezTo>
                <a:cubicBezTo>
                  <a:pt x="80" y="80"/>
                  <a:pt x="66" y="94"/>
                  <a:pt x="49" y="94"/>
                </a:cubicBezTo>
                <a:moveTo>
                  <a:pt x="56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41" y="23"/>
                  <a:pt x="41" y="23"/>
                  <a:pt x="41" y="23"/>
                </a:cubicBezTo>
                <a:cubicBezTo>
                  <a:pt x="36" y="24"/>
                  <a:pt x="30" y="26"/>
                  <a:pt x="26" y="29"/>
                </a:cubicBezTo>
                <a:cubicBezTo>
                  <a:pt x="19" y="23"/>
                  <a:pt x="19" y="23"/>
                  <a:pt x="19" y="23"/>
                </a:cubicBezTo>
                <a:cubicBezTo>
                  <a:pt x="9" y="33"/>
                  <a:pt x="9" y="33"/>
                  <a:pt x="9" y="33"/>
                </a:cubicBezTo>
                <a:cubicBezTo>
                  <a:pt x="15" y="40"/>
                  <a:pt x="15" y="40"/>
                  <a:pt x="15" y="40"/>
                </a:cubicBezTo>
                <a:cubicBezTo>
                  <a:pt x="12" y="44"/>
                  <a:pt x="10" y="50"/>
                  <a:pt x="9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0" y="70"/>
                  <a:pt x="0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10" y="76"/>
                  <a:pt x="12" y="81"/>
                  <a:pt x="15" y="86"/>
                </a:cubicBezTo>
                <a:cubicBezTo>
                  <a:pt x="9" y="92"/>
                  <a:pt x="9" y="92"/>
                  <a:pt x="9" y="92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30" y="100"/>
                  <a:pt x="36" y="102"/>
                  <a:pt x="41" y="103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62" y="102"/>
                  <a:pt x="67" y="100"/>
                  <a:pt x="72" y="97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89" y="92"/>
                  <a:pt x="89" y="92"/>
                  <a:pt x="89" y="92"/>
                </a:cubicBezTo>
                <a:cubicBezTo>
                  <a:pt x="83" y="86"/>
                  <a:pt x="83" y="86"/>
                  <a:pt x="83" y="86"/>
                </a:cubicBezTo>
                <a:cubicBezTo>
                  <a:pt x="86" y="81"/>
                  <a:pt x="88" y="76"/>
                  <a:pt x="89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8" y="55"/>
                  <a:pt x="98" y="55"/>
                  <a:pt x="98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0"/>
                  <a:pt x="86" y="44"/>
                  <a:pt x="83" y="40"/>
                </a:cubicBezTo>
                <a:cubicBezTo>
                  <a:pt x="89" y="33"/>
                  <a:pt x="89" y="33"/>
                  <a:pt x="89" y="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2" y="29"/>
                  <a:pt x="72" y="29"/>
                  <a:pt x="72" y="29"/>
                </a:cubicBezTo>
                <a:cubicBezTo>
                  <a:pt x="67" y="26"/>
                  <a:pt x="62" y="24"/>
                  <a:pt x="56" y="23"/>
                </a:cubicBezTo>
                <a:cubicBezTo>
                  <a:pt x="56" y="14"/>
                  <a:pt x="56" y="14"/>
                  <a:pt x="56" y="14"/>
                </a:cubicBezTo>
                <a:moveTo>
                  <a:pt x="112" y="35"/>
                </a:moveTo>
                <a:cubicBezTo>
                  <a:pt x="105" y="35"/>
                  <a:pt x="100" y="30"/>
                  <a:pt x="100" y="23"/>
                </a:cubicBezTo>
                <a:cubicBezTo>
                  <a:pt x="100" y="16"/>
                  <a:pt x="105" y="11"/>
                  <a:pt x="112" y="11"/>
                </a:cubicBezTo>
                <a:cubicBezTo>
                  <a:pt x="119" y="11"/>
                  <a:pt x="124" y="16"/>
                  <a:pt x="124" y="23"/>
                </a:cubicBezTo>
                <a:cubicBezTo>
                  <a:pt x="124" y="30"/>
                  <a:pt x="119" y="35"/>
                  <a:pt x="112" y="35"/>
                </a:cubicBezTo>
                <a:moveTo>
                  <a:pt x="116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4"/>
                  <a:pt x="108" y="4"/>
                  <a:pt x="108" y="4"/>
                </a:cubicBezTo>
                <a:cubicBezTo>
                  <a:pt x="106" y="4"/>
                  <a:pt x="103" y="6"/>
                  <a:pt x="101" y="7"/>
                </a:cubicBezTo>
                <a:cubicBezTo>
                  <a:pt x="98" y="4"/>
                  <a:pt x="98" y="4"/>
                  <a:pt x="98" y="4"/>
                </a:cubicBezTo>
                <a:cubicBezTo>
                  <a:pt x="93" y="9"/>
                  <a:pt x="93" y="9"/>
                  <a:pt x="93" y="9"/>
                </a:cubicBezTo>
                <a:cubicBezTo>
                  <a:pt x="96" y="12"/>
                  <a:pt x="96" y="12"/>
                  <a:pt x="96" y="12"/>
                </a:cubicBezTo>
                <a:cubicBezTo>
                  <a:pt x="94" y="14"/>
                  <a:pt x="93" y="17"/>
                  <a:pt x="93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7"/>
                  <a:pt x="88" y="27"/>
                  <a:pt x="88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30"/>
                  <a:pt x="94" y="32"/>
                  <a:pt x="96" y="34"/>
                </a:cubicBezTo>
                <a:cubicBezTo>
                  <a:pt x="93" y="37"/>
                  <a:pt x="93" y="37"/>
                  <a:pt x="93" y="37"/>
                </a:cubicBezTo>
                <a:cubicBezTo>
                  <a:pt x="98" y="43"/>
                  <a:pt x="98" y="43"/>
                  <a:pt x="98" y="43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3" y="41"/>
                  <a:pt x="106" y="42"/>
                  <a:pt x="108" y="42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8" y="42"/>
                  <a:pt x="121" y="41"/>
                  <a:pt x="123" y="39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30" y="32"/>
                  <a:pt x="131" y="30"/>
                  <a:pt x="131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7"/>
                  <a:pt x="130" y="14"/>
                  <a:pt x="128" y="12"/>
                </a:cubicBezTo>
                <a:cubicBezTo>
                  <a:pt x="131" y="9"/>
                  <a:pt x="131" y="9"/>
                  <a:pt x="131" y="9"/>
                </a:cubicBezTo>
                <a:cubicBezTo>
                  <a:pt x="126" y="4"/>
                  <a:pt x="126" y="4"/>
                  <a:pt x="126" y="4"/>
                </a:cubicBezTo>
                <a:cubicBezTo>
                  <a:pt x="123" y="7"/>
                  <a:pt x="123" y="7"/>
                  <a:pt x="123" y="7"/>
                </a:cubicBezTo>
                <a:cubicBezTo>
                  <a:pt x="121" y="6"/>
                  <a:pt x="118" y="4"/>
                  <a:pt x="116" y="4"/>
                </a:cubicBezTo>
                <a:cubicBezTo>
                  <a:pt x="116" y="0"/>
                  <a:pt x="116" y="0"/>
                  <a:pt x="11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6773991" y="4099877"/>
            <a:ext cx="581214" cy="366487"/>
            <a:chOff x="5262563" y="628650"/>
            <a:chExt cx="1714501" cy="1081088"/>
          </a:xfrm>
          <a:solidFill>
            <a:sysClr val="window" lastClr="FFFFFF"/>
          </a:solidFill>
        </p:grpSpPr>
        <p:sp>
          <p:nvSpPr>
            <p:cNvPr id="107" name="Freeform 30"/>
            <p:cNvSpPr/>
            <p:nvPr/>
          </p:nvSpPr>
          <p:spPr bwMode="auto">
            <a:xfrm>
              <a:off x="5538788" y="1468438"/>
              <a:ext cx="1155700" cy="65088"/>
            </a:xfrm>
            <a:custGeom>
              <a:avLst/>
              <a:gdLst>
                <a:gd name="T0" fmla="*/ 0 w 728"/>
                <a:gd name="T1" fmla="*/ 41 h 41"/>
                <a:gd name="T2" fmla="*/ 0 w 728"/>
                <a:gd name="T3" fmla="*/ 0 h 41"/>
                <a:gd name="T4" fmla="*/ 728 w 728"/>
                <a:gd name="T5" fmla="*/ 0 h 41"/>
                <a:gd name="T6" fmla="*/ 728 w 728"/>
                <a:gd name="T7" fmla="*/ 41 h 41"/>
                <a:gd name="T8" fmla="*/ 0 w 728"/>
                <a:gd name="T9" fmla="*/ 41 h 41"/>
                <a:gd name="T10" fmla="*/ 0 w 728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41">
                  <a:moveTo>
                    <a:pt x="0" y="41"/>
                  </a:moveTo>
                  <a:lnTo>
                    <a:pt x="0" y="0"/>
                  </a:lnTo>
                  <a:lnTo>
                    <a:pt x="728" y="0"/>
                  </a:lnTo>
                  <a:lnTo>
                    <a:pt x="728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6088063" y="901700"/>
              <a:ext cx="65088" cy="587375"/>
            </a:xfrm>
            <a:custGeom>
              <a:avLst/>
              <a:gdLst>
                <a:gd name="T0" fmla="*/ 0 w 41"/>
                <a:gd name="T1" fmla="*/ 370 h 370"/>
                <a:gd name="T2" fmla="*/ 0 w 41"/>
                <a:gd name="T3" fmla="*/ 0 h 370"/>
                <a:gd name="T4" fmla="*/ 41 w 41"/>
                <a:gd name="T5" fmla="*/ 0 h 370"/>
                <a:gd name="T6" fmla="*/ 41 w 41"/>
                <a:gd name="T7" fmla="*/ 370 h 370"/>
                <a:gd name="T8" fmla="*/ 0 w 41"/>
                <a:gd name="T9" fmla="*/ 370 h 370"/>
                <a:gd name="T10" fmla="*/ 0 w 41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0">
                  <a:moveTo>
                    <a:pt x="0" y="370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370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5262563" y="1292225"/>
              <a:ext cx="431800" cy="417513"/>
            </a:xfrm>
            <a:custGeom>
              <a:avLst/>
              <a:gdLst>
                <a:gd name="T0" fmla="*/ 147 w 147"/>
                <a:gd name="T1" fmla="*/ 120 h 142"/>
                <a:gd name="T2" fmla="*/ 124 w 147"/>
                <a:gd name="T3" fmla="*/ 142 h 142"/>
                <a:gd name="T4" fmla="*/ 23 w 147"/>
                <a:gd name="T5" fmla="*/ 142 h 142"/>
                <a:gd name="T6" fmla="*/ 0 w 147"/>
                <a:gd name="T7" fmla="*/ 120 h 142"/>
                <a:gd name="T8" fmla="*/ 0 w 147"/>
                <a:gd name="T9" fmla="*/ 22 h 142"/>
                <a:gd name="T10" fmla="*/ 23 w 147"/>
                <a:gd name="T11" fmla="*/ 0 h 142"/>
                <a:gd name="T12" fmla="*/ 124 w 147"/>
                <a:gd name="T13" fmla="*/ 0 h 142"/>
                <a:gd name="T14" fmla="*/ 147 w 147"/>
                <a:gd name="T15" fmla="*/ 22 h 142"/>
                <a:gd name="T16" fmla="*/ 147 w 147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2">
                  <a:moveTo>
                    <a:pt x="147" y="120"/>
                  </a:moveTo>
                  <a:cubicBezTo>
                    <a:pt x="147" y="132"/>
                    <a:pt x="137" y="142"/>
                    <a:pt x="124" y="142"/>
                  </a:cubicBezTo>
                  <a:cubicBezTo>
                    <a:pt x="23" y="142"/>
                    <a:pt x="23" y="142"/>
                    <a:pt x="23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7" y="0"/>
                    <a:pt x="147" y="10"/>
                    <a:pt x="147" y="22"/>
                  </a:cubicBezTo>
                  <a:lnTo>
                    <a:pt x="14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5907088" y="1292225"/>
              <a:ext cx="428625" cy="417513"/>
            </a:xfrm>
            <a:custGeom>
              <a:avLst/>
              <a:gdLst>
                <a:gd name="T0" fmla="*/ 146 w 146"/>
                <a:gd name="T1" fmla="*/ 120 h 142"/>
                <a:gd name="T2" fmla="*/ 123 w 146"/>
                <a:gd name="T3" fmla="*/ 142 h 142"/>
                <a:gd name="T4" fmla="*/ 22 w 146"/>
                <a:gd name="T5" fmla="*/ 142 h 142"/>
                <a:gd name="T6" fmla="*/ 0 w 146"/>
                <a:gd name="T7" fmla="*/ 120 h 142"/>
                <a:gd name="T8" fmla="*/ 0 w 146"/>
                <a:gd name="T9" fmla="*/ 22 h 142"/>
                <a:gd name="T10" fmla="*/ 22 w 146"/>
                <a:gd name="T11" fmla="*/ 0 h 142"/>
                <a:gd name="T12" fmla="*/ 123 w 146"/>
                <a:gd name="T13" fmla="*/ 0 h 142"/>
                <a:gd name="T14" fmla="*/ 146 w 146"/>
                <a:gd name="T15" fmla="*/ 22 h 142"/>
                <a:gd name="T16" fmla="*/ 146 w 146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2">
                  <a:moveTo>
                    <a:pt x="146" y="120"/>
                  </a:moveTo>
                  <a:cubicBezTo>
                    <a:pt x="146" y="132"/>
                    <a:pt x="136" y="142"/>
                    <a:pt x="123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6" y="0"/>
                    <a:pt x="146" y="10"/>
                    <a:pt x="146" y="22"/>
                  </a:cubicBezTo>
                  <a:lnTo>
                    <a:pt x="14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6546851" y="1292225"/>
              <a:ext cx="430213" cy="417513"/>
            </a:xfrm>
            <a:custGeom>
              <a:avLst/>
              <a:gdLst>
                <a:gd name="T0" fmla="*/ 146 w 146"/>
                <a:gd name="T1" fmla="*/ 120 h 142"/>
                <a:gd name="T2" fmla="*/ 124 w 146"/>
                <a:gd name="T3" fmla="*/ 142 h 142"/>
                <a:gd name="T4" fmla="*/ 22 w 146"/>
                <a:gd name="T5" fmla="*/ 142 h 142"/>
                <a:gd name="T6" fmla="*/ 0 w 146"/>
                <a:gd name="T7" fmla="*/ 120 h 142"/>
                <a:gd name="T8" fmla="*/ 0 w 146"/>
                <a:gd name="T9" fmla="*/ 22 h 142"/>
                <a:gd name="T10" fmla="*/ 22 w 146"/>
                <a:gd name="T11" fmla="*/ 0 h 142"/>
                <a:gd name="T12" fmla="*/ 124 w 146"/>
                <a:gd name="T13" fmla="*/ 0 h 142"/>
                <a:gd name="T14" fmla="*/ 146 w 146"/>
                <a:gd name="T15" fmla="*/ 22 h 142"/>
                <a:gd name="T16" fmla="*/ 146 w 146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2">
                  <a:moveTo>
                    <a:pt x="146" y="120"/>
                  </a:moveTo>
                  <a:cubicBezTo>
                    <a:pt x="146" y="132"/>
                    <a:pt x="136" y="142"/>
                    <a:pt x="124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6" y="0"/>
                    <a:pt x="146" y="10"/>
                    <a:pt x="146" y="22"/>
                  </a:cubicBezTo>
                  <a:lnTo>
                    <a:pt x="14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2" name="Freeform 35"/>
            <p:cNvSpPr/>
            <p:nvPr/>
          </p:nvSpPr>
          <p:spPr bwMode="auto">
            <a:xfrm>
              <a:off x="5611813" y="628650"/>
              <a:ext cx="1014413" cy="417513"/>
            </a:xfrm>
            <a:custGeom>
              <a:avLst/>
              <a:gdLst>
                <a:gd name="T0" fmla="*/ 345 w 345"/>
                <a:gd name="T1" fmla="*/ 120 h 142"/>
                <a:gd name="T2" fmla="*/ 323 w 345"/>
                <a:gd name="T3" fmla="*/ 142 h 142"/>
                <a:gd name="T4" fmla="*/ 22 w 345"/>
                <a:gd name="T5" fmla="*/ 142 h 142"/>
                <a:gd name="T6" fmla="*/ 0 w 345"/>
                <a:gd name="T7" fmla="*/ 120 h 142"/>
                <a:gd name="T8" fmla="*/ 0 w 345"/>
                <a:gd name="T9" fmla="*/ 22 h 142"/>
                <a:gd name="T10" fmla="*/ 22 w 345"/>
                <a:gd name="T11" fmla="*/ 0 h 142"/>
                <a:gd name="T12" fmla="*/ 323 w 345"/>
                <a:gd name="T13" fmla="*/ 0 h 142"/>
                <a:gd name="T14" fmla="*/ 345 w 345"/>
                <a:gd name="T15" fmla="*/ 22 h 142"/>
                <a:gd name="T16" fmla="*/ 345 w 345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42">
                  <a:moveTo>
                    <a:pt x="345" y="120"/>
                  </a:moveTo>
                  <a:cubicBezTo>
                    <a:pt x="345" y="132"/>
                    <a:pt x="335" y="142"/>
                    <a:pt x="323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35" y="0"/>
                    <a:pt x="345" y="10"/>
                    <a:pt x="345" y="22"/>
                  </a:cubicBezTo>
                  <a:lnTo>
                    <a:pt x="34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855"/>
  <p:tag name="MH_LIBRARY" val="CONTENTS"/>
  <p:tag name="MH_TYPE" val="OTHERS"/>
  <p:tag name="ID" val="545820"/>
</p:tagLst>
</file>

<file path=ppt/theme/theme1.xml><?xml version="1.0" encoding="utf-8"?>
<a:theme xmlns:a="http://schemas.openxmlformats.org/drawingml/2006/main" name="Office 主题">
  <a:themeElements>
    <a:clrScheme name="自定义 283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2779</Words>
  <Application>WPS 演示</Application>
  <PresentationFormat>宽屏</PresentationFormat>
  <Paragraphs>145</Paragraphs>
  <Slides>10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Impact</vt:lpstr>
      <vt:lpstr>华文隶书</vt:lpstr>
      <vt:lpstr>Calibri</vt:lpstr>
      <vt:lpstr>Times New Roman</vt:lpstr>
      <vt:lpstr>LiHei Pro</vt:lpstr>
      <vt:lpstr>等线</vt:lpstr>
      <vt:lpstr>Tahoma</vt:lpstr>
      <vt:lpstr>Comic Sans MS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hasee</dc:creator>
  <cp:lastModifiedBy>唐志豪</cp:lastModifiedBy>
  <cp:revision>442</cp:revision>
  <dcterms:created xsi:type="dcterms:W3CDTF">2016-12-29T09:42:00Z</dcterms:created>
  <dcterms:modified xsi:type="dcterms:W3CDTF">2019-06-06T10:15:32Z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2052-10.8.0.6423</vt:lpwstr>
  </property>
</Properties>
</file>